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829576" cy="511983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5" Type="http://schemas.openxmlformats.org/officeDocument/2006/relationships/viewProps" Target="viewProps.xml"/><Relationship Id="rId4" Type="http://schemas.openxmlformats.org/officeDocument/2006/relationships/tableStyles" Target="tableStyles.xml"/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20" Type="http://schemas.openxmlformats.org/officeDocument/2006/relationships/image" Target="../media/image19.png"/><Relationship Id="rId2" Type="http://schemas.openxmlformats.org/officeDocument/2006/relationships/image" Target="../media/image1.png"/><Relationship Id="rId19" Type="http://schemas.openxmlformats.org/officeDocument/2006/relationships/image" Target="../media/image18.png"/><Relationship Id="rId18" Type="http://schemas.openxmlformats.org/officeDocument/2006/relationships/image" Target="../media/image17.png"/><Relationship Id="rId17" Type="http://schemas.openxmlformats.org/officeDocument/2006/relationships/image" Target="../media/image16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" name="table 1"/>
          <p:cNvGraphicFramePr>
            <a:graphicFrameLocks noGrp="1"/>
          </p:cNvGraphicFramePr>
          <p:nvPr/>
        </p:nvGraphicFramePr>
        <p:xfrm>
          <a:off x="219864" y="41189011"/>
          <a:ext cx="3444875" cy="4618989"/>
        </p:xfrm>
        <a:graphic>
          <a:graphicData uri="http://schemas.openxmlformats.org/drawingml/2006/table">
            <a:tbl>
              <a:tblPr/>
              <a:tblGrid>
                <a:gridCol w="781050"/>
                <a:gridCol w="978535"/>
                <a:gridCol w="591819"/>
                <a:gridCol w="1093470"/>
              </a:tblGrid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72088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User</a:t>
                      </a: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Nam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1505" indent="-6341" algn="l" rtl="0" eaLnBrk="0">
                        <a:lnSpc>
                          <a:spcPct val="12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Telephone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Numb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63296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dress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73223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Model</a:t>
                      </a:r>
                      <a:r>
                        <a:rPr sz="70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67277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IME</a:t>
                      </a: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70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SN</a:t>
                      </a:r>
                      <a:r>
                        <a:rPr sz="70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74417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urchasing</a:t>
                      </a:r>
                      <a:endParaRPr lang="Microsoft YaHei" altLang="Microsoft YaHei" sz="700" dirty="0"/>
                    </a:p>
                    <a:p>
                      <a:pPr marL="74417" algn="l" rtl="0" eaLnBrk="0">
                        <a:lnSpc>
                          <a:spcPct val="92000"/>
                        </a:lnSpc>
                        <a:spcBef>
                          <a:spcPts val="11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Dat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55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5347" indent="-1562" algn="l" rtl="0" eaLnBrk="0">
                        <a:lnSpc>
                          <a:spcPct val="105000"/>
                        </a:lnSpc>
                        <a:tabLst/>
                      </a:pPr>
                      <a:r>
                        <a:rPr sz="7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Comme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rcial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invoi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</a:t>
                      </a: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8333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Seller</a:t>
                      </a:r>
                      <a:r>
                        <a:rPr sz="7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Name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58149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Seller</a:t>
                      </a: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Address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3223" indent="-4135" algn="l" rtl="0" eaLnBrk="0">
                        <a:lnSpc>
                          <a:spcPct val="10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Seller</a:t>
                      </a:r>
                      <a:r>
                        <a:rPr sz="7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contace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7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nu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mber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504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77657" indent="-90178" algn="l" rtl="0" eaLnBrk="0">
                        <a:lnSpc>
                          <a:spcPct val="11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One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year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date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purchase,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non-human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damage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failure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guaranteed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one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year;</a:t>
                      </a:r>
                      <a:endParaRPr lang="Microsoft YaHei" altLang="Microsoft YaHei" sz="800" dirty="0"/>
                    </a:p>
                    <a:p>
                      <a:pPr marL="183984" indent="-101652" algn="l" rtl="0" eaLnBrk="0">
                        <a:lnSpc>
                          <a:spcPct val="118000"/>
                        </a:lnSpc>
                        <a:spcBef>
                          <a:spcPts val="500"/>
                        </a:spcBef>
                        <a:tabLst/>
                      </a:pP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Any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following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conditions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covered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warranty,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but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repaired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if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you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pay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cost</a:t>
                      </a:r>
                      <a:endParaRPr lang="Microsoft YaHei" altLang="Microsoft YaHei" sz="800" dirty="0"/>
                    </a:p>
                    <a:p>
                      <a:pPr marL="87907" algn="l" rtl="0" eaLnBrk="0">
                        <a:lnSpc>
                          <a:spcPct val="94000"/>
                        </a:lnSpc>
                        <a:spcBef>
                          <a:spcPts val="507"/>
                        </a:spcBef>
                        <a:tabLst/>
                      </a:pP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(1)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Exceeding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warranty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period;</a:t>
                      </a:r>
                      <a:endParaRPr lang="Microsoft YaHei" altLang="Microsoft YaHei" sz="800" dirty="0"/>
                    </a:p>
                    <a:p>
                      <a:pPr marL="80937" indent="6969" algn="l" rtl="0" eaLnBrk="0">
                        <a:lnSpc>
                          <a:spcPct val="109000"/>
                        </a:lnSpc>
                        <a:spcBef>
                          <a:spcPts val="490"/>
                        </a:spcBef>
                        <a:tabLst/>
                      </a:pP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(2)</a:t>
                      </a: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Damage</a:t>
                      </a: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caused</a:t>
                      </a: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unauthorized</a:t>
                      </a: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disassembly</a:t>
                      </a: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repair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without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authorization</a:t>
                      </a:r>
                      <a:r>
                        <a:rPr sz="8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8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our</a:t>
                      </a:r>
                      <a:r>
                        <a:rPr sz="8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company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;</a:t>
                      </a:r>
                      <a:endParaRPr lang="Microsoft YaHei" altLang="Microsoft YaHei" sz="800" dirty="0"/>
                    </a:p>
                    <a:p>
                      <a:pPr marL="87907" algn="l" rtl="0" eaLnBrk="0">
                        <a:lnSpc>
                          <a:spcPct val="96000"/>
                        </a:lnSpc>
                        <a:spcBef>
                          <a:spcPts val="691"/>
                        </a:spcBef>
                        <a:tabLst/>
                      </a:pP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(3)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immersed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circuit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board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was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burnt;</a:t>
                      </a:r>
                      <a:endParaRPr lang="Microsoft YaHei" altLang="Microsoft YaHei" sz="800" dirty="0"/>
                    </a:p>
                    <a:p>
                      <a:pPr marL="105385" indent="-17478" algn="l" rtl="0" eaLnBrk="0">
                        <a:lnSpc>
                          <a:spcPct val="119000"/>
                        </a:lnSpc>
                        <a:spcBef>
                          <a:spcPts val="477"/>
                        </a:spcBef>
                        <a:tabLst/>
                      </a:pP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(4)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Damage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caused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improper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installation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maintenance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storage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;</a:t>
                      </a:r>
                      <a:endParaRPr lang="Microsoft YaHei" altLang="Microsoft YaHei" sz="800" dirty="0"/>
                    </a:p>
                    <a:p>
                      <a:pPr marL="87907" algn="l" rtl="0" eaLnBrk="0">
                        <a:lnSpc>
                          <a:spcPct val="94000"/>
                        </a:lnSpc>
                        <a:spcBef>
                          <a:spcPts val="489"/>
                        </a:spcBef>
                        <a:tabLst/>
                      </a:pP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(5)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damage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outer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casing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caused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improper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use;</a:t>
                      </a:r>
                      <a:endParaRPr lang="Microsoft YaHei" altLang="Microsoft YaHei" sz="800" dirty="0"/>
                    </a:p>
                    <a:p>
                      <a:pPr marL="87907" algn="l" rtl="0" eaLnBrk="0">
                        <a:lnSpc>
                          <a:spcPct val="90000"/>
                        </a:lnSpc>
                        <a:spcBef>
                          <a:spcPts val="487"/>
                        </a:spcBef>
                        <a:tabLst/>
                      </a:pP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(6)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IMEI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SN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number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torn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blurred;</a:t>
                      </a:r>
                      <a:endParaRPr lang="Microsoft YaHei" altLang="Microsoft YaHei" sz="800" dirty="0"/>
                    </a:p>
                    <a:p>
                      <a:pPr marL="80937" indent="6969" algn="l" rtl="0" eaLnBrk="0">
                        <a:lnSpc>
                          <a:spcPct val="143000"/>
                        </a:lnSpc>
                        <a:spcBef>
                          <a:spcPts val="64"/>
                        </a:spcBef>
                        <a:tabLst/>
                      </a:pP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7)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warranty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card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model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match,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warranty</a:t>
                      </a:r>
                      <a:r>
                        <a:rPr sz="8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card</a:t>
                      </a:r>
                      <a:r>
                        <a:rPr sz="8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was</a:t>
                      </a:r>
                      <a:r>
                        <a:rPr sz="8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altered</a:t>
                      </a:r>
                      <a:r>
                        <a:rPr sz="8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;</a:t>
                      </a:r>
                      <a:endParaRPr lang="Microsoft YaHei" altLang="Microsoft YaHei" sz="8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87907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(8)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Damage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caused</a:t>
                      </a:r>
                      <a:r>
                        <a:rPr sz="8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8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force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majeure.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19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96109" y="17359749"/>
          <a:ext cx="3346450" cy="3781425"/>
        </p:xfrm>
        <a:graphic>
          <a:graphicData uri="http://schemas.openxmlformats.org/drawingml/2006/table">
            <a:tbl>
              <a:tblPr/>
              <a:tblGrid>
                <a:gridCol w="1202055"/>
                <a:gridCol w="2144395"/>
              </a:tblGrid>
              <a:tr h="2298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9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51128" algn="l" rtl="0" eaLnBrk="0">
                        <a:lnSpc>
                          <a:spcPts val="1175"/>
                        </a:lnSpc>
                        <a:tabLst/>
                      </a:pPr>
                      <a:r>
                        <a:rPr sz="9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</a:t>
                      </a:r>
                      <a:r>
                        <a:rPr sz="900" spc="3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function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9FFF"/>
                    </a:solidFill>
                  </a:tcPr>
                </a:tc>
              </a:tr>
              <a:tr h="3219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72513" algn="l" rtl="0" eaLnBrk="0">
                        <a:lnSpc>
                          <a:spcPct val="85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</a:t>
                      </a:r>
                      <a:r>
                        <a:rPr sz="9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800" dirty="0"/>
                    </a:p>
                    <a:p>
                      <a:pPr algn="l" rtl="0" eaLnBrk="0">
                        <a:lnSpc>
                          <a:spcPct val="688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841250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9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Nan</a:t>
                      </a:r>
                      <a:r>
                        <a:rPr sz="9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80987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Batter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95918" algn="l" rtl="0" eaLnBrk="0">
                        <a:lnSpc>
                          <a:spcPts val="1175"/>
                        </a:lnSpc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Polymer</a:t>
                      </a:r>
                      <a:r>
                        <a:rPr sz="90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battery</a:t>
                      </a:r>
                      <a:r>
                        <a:rPr sz="90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</a:t>
                      </a:r>
                      <a:r>
                        <a:rPr sz="90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mAh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75822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Pilo</a:t>
                      </a:r>
                      <a:r>
                        <a:rPr sz="90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90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lamp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34863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Blue</a:t>
                      </a:r>
                      <a:r>
                        <a:rPr sz="9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9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Network</a:t>
                      </a:r>
                      <a:r>
                        <a:rPr sz="9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light</a:t>
                      </a:r>
                      <a:endParaRPr lang="Microsoft YaHei" altLang="Microsoft YaHei" sz="900" dirty="0"/>
                    </a:p>
                    <a:p>
                      <a:pPr marL="529813" algn="l" rtl="0" eaLnBrk="0">
                        <a:lnSpc>
                          <a:spcPct val="89000"/>
                        </a:lnSpc>
                        <a:spcBef>
                          <a:spcPts val="366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Green</a:t>
                      </a:r>
                      <a:r>
                        <a:rPr sz="9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9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GPS</a:t>
                      </a:r>
                      <a:r>
                        <a:rPr sz="9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light</a:t>
                      </a:r>
                      <a:endParaRPr lang="Microsoft YaHei" altLang="Microsoft YaHei" sz="9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34863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Red</a:t>
                      </a:r>
                      <a:r>
                        <a:rPr sz="9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charging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light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57807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9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PS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32796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GPS</a:t>
                      </a:r>
                      <a:r>
                        <a:rPr sz="900" spc="5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BD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63322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9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9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sensor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49707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Suppor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7188" algn="l" rtl="0" eaLnBrk="0">
                        <a:lnSpc>
                          <a:spcPct val="8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Positionin</a:t>
                      </a:r>
                      <a:r>
                        <a:rPr sz="9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50320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Suppor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77188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Playbac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5032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Suppor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77188" algn="l" rtl="0" eaLnBrk="0">
                        <a:lnSpc>
                          <a:spcPts val="117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Electronic</a:t>
                      </a:r>
                      <a:r>
                        <a:rPr sz="900" spc="1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fence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41497" algn="l" rtl="0" eaLnBrk="0">
                        <a:lnSpc>
                          <a:spcPct val="8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Suppor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68610" algn="l" rtl="0" eaLnBrk="0">
                        <a:lnSpc>
                          <a:spcPts val="117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Alarm</a:t>
                      </a:r>
                      <a:r>
                        <a:rPr sz="900" spc="9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message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49707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Suppor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77433" algn="l" rtl="0" eaLnBrk="0">
                        <a:lnSpc>
                          <a:spcPts val="117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Battery</a:t>
                      </a:r>
                      <a:r>
                        <a:rPr sz="900" spc="10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display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47011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Suppor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93443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Demolition</a:t>
                      </a:r>
                      <a:r>
                        <a:rPr sz="900" spc="7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alarm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700" dirty="0"/>
                    </a:p>
                    <a:p>
                      <a:pPr algn="l" rtl="0" eaLnBrk="0">
                        <a:lnSpc>
                          <a:spcPct val="611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49707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9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Suppor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3"/>
          <p:cNvSpPr/>
          <p:nvPr/>
        </p:nvSpPr>
        <p:spPr>
          <a:xfrm>
            <a:off x="42607" y="11180384"/>
            <a:ext cx="3749675" cy="289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945"/>
              </a:lnSpc>
              <a:tabLst/>
            </a:pPr>
            <a:endParaRPr lang="Arial" altLang="Arial" sz="100" dirty="0"/>
          </a:p>
          <a:p>
            <a:pPr marL="12700" indent="8915" algn="l" rtl="0" eaLnBrk="0">
              <a:lnSpc>
                <a:spcPct val="104000"/>
              </a:lnSpc>
              <a:tabLst/>
            </a:pP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above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Arial"/>
                <a:ea typeface="Arial"/>
                <a:cs typeface="Arial"/>
              </a:rPr>
              <a:t>gur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ation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list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whole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set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1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Accessories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outside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above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range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pay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extra</a:t>
            </a:r>
            <a:r>
              <a:rPr sz="700" spc="1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16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700" dirty="0"/>
          </a:p>
          <a:p>
            <a:pPr marL="51154" algn="l" rtl="0" eaLnBrk="0">
              <a:lnSpc>
                <a:spcPct val="91000"/>
              </a:lnSpc>
              <a:spcBef>
                <a:spcPts val="1023"/>
              </a:spcBef>
              <a:tabLst/>
            </a:pPr>
            <a:r>
              <a:rPr sz="1300" spc="1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</a:t>
            </a:r>
            <a:r>
              <a:rPr sz="1300" spc="1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1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300" spc="1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Matters</a:t>
            </a:r>
            <a:r>
              <a:rPr sz="1300" spc="1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needing</a:t>
            </a:r>
            <a:r>
              <a:rPr sz="1300" spc="1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attention</a:t>
            </a:r>
            <a:r>
              <a:rPr sz="13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endParaRPr lang="Microsoft YaHei" altLang="Microsoft YaHei" sz="1300" dirty="0"/>
          </a:p>
          <a:p>
            <a:pPr marL="231904" indent="-199015" algn="l" rtl="0" eaLnBrk="0">
              <a:lnSpc>
                <a:spcPct val="123000"/>
              </a:lnSpc>
              <a:spcBef>
                <a:spcPts val="867"/>
              </a:spcBef>
              <a:tabLst/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(1)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button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nails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sharp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objects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please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sure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keep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them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properly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them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safely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900" dirty="0"/>
          </a:p>
          <a:p>
            <a:pPr marL="32889" algn="l" rtl="0" eaLnBrk="0">
              <a:lnSpc>
                <a:spcPct val="94000"/>
              </a:lnSpc>
              <a:spcBef>
                <a:spcPts val="626"/>
              </a:spcBef>
              <a:tabLst/>
            </a:pP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(2)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place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humid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corrosive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environment.</a:t>
            </a:r>
            <a:endParaRPr lang="Microsoft YaHei" altLang="Microsoft YaHei" sz="900" dirty="0"/>
          </a:p>
          <a:p>
            <a:pPr marL="198694" indent="-165805" algn="l" rtl="0" eaLnBrk="0">
              <a:lnSpc>
                <a:spcPct val="123000"/>
              </a:lnSpc>
              <a:spcBef>
                <a:spcPts val="624"/>
              </a:spcBef>
              <a:tabLst/>
            </a:pP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(3)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place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temperature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place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</a:t>
            </a:r>
            <a:r>
              <a:rPr sz="9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9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approach</a:t>
            </a:r>
            <a:r>
              <a:rPr sz="9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9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9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source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900" dirty="0"/>
          </a:p>
          <a:p>
            <a:pPr marL="167077" indent="-134188" algn="l" rtl="0" eaLnBrk="0">
              <a:lnSpc>
                <a:spcPct val="133000"/>
              </a:lnSpc>
              <a:spcBef>
                <a:spcPts val="621"/>
              </a:spcBef>
              <a:tabLst/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(4)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order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ensure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normal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signal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ensure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that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blocked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GPS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signal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shielding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such</a:t>
            </a:r>
            <a:r>
              <a:rPr sz="900" spc="1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900" spc="1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metal</a:t>
            </a:r>
            <a:r>
              <a:rPr sz="900" spc="1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objects</a:t>
            </a:r>
            <a:r>
              <a:rPr sz="9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900" dirty="0"/>
          </a:p>
          <a:p>
            <a:pPr algn="l" rtl="0" eaLnBrk="0">
              <a:lnSpc>
                <a:spcPct val="119000"/>
              </a:lnSpc>
              <a:tabLst/>
            </a:pPr>
            <a:endParaRPr lang="Arial" altLang="Arial" sz="500" dirty="0"/>
          </a:p>
          <a:p>
            <a:pPr marL="30747" indent="-86" algn="l" rtl="0" eaLnBrk="0">
              <a:lnSpc>
                <a:spcPct val="150000"/>
              </a:lnSpc>
              <a:spcBef>
                <a:spcPts val="1"/>
              </a:spcBef>
              <a:tabLst/>
            </a:pP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Warning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Please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read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instructions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carefully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before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using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600" spc="2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600" spc="13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only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elderly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children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disabled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people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guardianship</a:t>
            </a:r>
            <a:r>
              <a:rPr sz="600" spc="20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600" spc="14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provide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legal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security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protection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prohibited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detective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tracking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600" spc="28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illegal</a:t>
            </a:r>
            <a:r>
              <a:rPr sz="600" spc="19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activities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that</a:t>
            </a:r>
            <a:r>
              <a:rPr sz="600" spc="21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violate</a:t>
            </a:r>
            <a:r>
              <a:rPr sz="600" spc="21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600" spc="21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privacy</a:t>
            </a:r>
            <a:r>
              <a:rPr sz="600" spc="21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600" spc="21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others</a:t>
            </a:r>
            <a:r>
              <a:rPr sz="600" spc="150" dirty="0">
                <a:solidFill>
                  <a:srgbClr val="F70F0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600" dirty="0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217336" y="30824369"/>
          <a:ext cx="3431539" cy="2789555"/>
        </p:xfrm>
        <a:graphic>
          <a:graphicData uri="http://schemas.openxmlformats.org/drawingml/2006/table">
            <a:tbl>
              <a:tblPr/>
              <a:tblGrid>
                <a:gridCol w="957580"/>
                <a:gridCol w="1346835"/>
                <a:gridCol w="1127125"/>
              </a:tblGrid>
              <a:tr h="9842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75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75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75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 marL="49017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40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problem</a:t>
                      </a:r>
                      <a:r>
                        <a:rPr sz="40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400" dirty="0"/>
                    </a:p>
                  </a:txBody>
                  <a:tcPr marL="0" marR="0" marT="22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90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90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7581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969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95523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Weak</a:t>
                      </a:r>
                      <a:r>
                        <a:rPr sz="900" spc="8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signal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1707" indent="-1838" algn="l" rtl="0" eaLnBrk="0">
                        <a:lnSpc>
                          <a:spcPct val="124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Test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areas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where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there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high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under</a:t>
                      </a:r>
                      <a:r>
                        <a:rPr sz="7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ground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parking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lots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where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radio</a:t>
                      </a:r>
                      <a:r>
                        <a:rPr sz="70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waves</a:t>
                      </a:r>
                      <a:r>
                        <a:rPr sz="70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cannotbe</a:t>
                      </a:r>
                      <a:r>
                        <a:rPr sz="70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sent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70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eceived</a:t>
                      </a:r>
                      <a:r>
                        <a:rPr sz="70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normally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94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2728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Move</a:t>
                      </a:r>
                      <a:r>
                        <a:rPr sz="7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good</a:t>
                      </a:r>
                      <a:r>
                        <a:rPr sz="7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signal</a:t>
                      </a:r>
                      <a:endParaRPr lang="Microsoft YaHei" altLang="Microsoft YaHei" sz="700" dirty="0"/>
                    </a:p>
                    <a:p>
                      <a:pPr marL="86975" algn="l" rtl="0" eaLnBrk="0">
                        <a:lnSpc>
                          <a:spcPct val="90000"/>
                        </a:lnSpc>
                        <a:spcBef>
                          <a:spcPts val="579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regional</a:t>
                      </a:r>
                      <a:r>
                        <a:rPr sz="70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location</a:t>
                      </a:r>
                      <a:endParaRPr lang="Microsoft YaHei" altLang="Microsoft YaHei" sz="700" dirty="0"/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46812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0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08213" algn="l" rtl="0" eaLnBrk="0">
                        <a:lnSpc>
                          <a:spcPct val="7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Platform</a:t>
                      </a:r>
                      <a:r>
                        <a:rPr sz="800" spc="6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map</a:t>
                      </a:r>
                      <a:endParaRPr lang="Microsoft YaHei" altLang="Microsoft YaHei" sz="800" dirty="0"/>
                    </a:p>
                    <a:p>
                      <a:pPr marL="43171" algn="l" rtl="0" eaLnBrk="0">
                        <a:lnSpc>
                          <a:spcPct val="95000"/>
                        </a:lnSpc>
                        <a:spcBef>
                          <a:spcPts val="724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shows</a:t>
                      </a:r>
                      <a:r>
                        <a:rPr sz="800" spc="8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incorrect</a:t>
                      </a:r>
                      <a:endParaRPr lang="Microsoft YaHei" altLang="Microsoft YaHei" sz="8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61662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locati</a:t>
                      </a: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800" dirty="0"/>
                    </a:p>
                    <a:p>
                      <a:pPr algn="l" rtl="0" eaLnBrk="0">
                        <a:lnSpc>
                          <a:spcPct val="727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87402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GPS</a:t>
                      </a:r>
                      <a:r>
                        <a:rPr sz="70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location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73453" indent="2297" algn="l" rtl="0" eaLnBrk="0">
                        <a:lnSpc>
                          <a:spcPct val="122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go</a:t>
                      </a:r>
                      <a:r>
                        <a:rPr sz="70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outdoor</a:t>
                      </a:r>
                      <a:r>
                        <a:rPr sz="70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place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where</a:t>
                      </a:r>
                      <a:r>
                        <a:rPr sz="70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signal</a:t>
                      </a:r>
                      <a:r>
                        <a:rPr sz="70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good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734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6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91364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Inaccurate</a:t>
                      </a:r>
                      <a:r>
                        <a:rPr sz="700" spc="5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positioning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2861" indent="347" algn="l" rtl="0" eaLnBrk="0">
                        <a:lnSpc>
                          <a:spcPct val="114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GPS</a:t>
                      </a:r>
                      <a:r>
                        <a:rPr sz="6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signal</a:t>
                      </a:r>
                      <a:r>
                        <a:rPr sz="6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60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weak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some</a:t>
                      </a:r>
                      <a:r>
                        <a:rPr sz="6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areas</a:t>
                      </a:r>
                      <a:r>
                        <a:rPr sz="6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60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terminal</a:t>
                      </a:r>
                      <a:r>
                        <a:rPr sz="600" spc="5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600" spc="5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switch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</a:t>
                      </a:r>
                      <a:r>
                        <a:rPr sz="600" spc="6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ﬀ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erent</a:t>
                      </a:r>
                      <a:r>
                        <a:rPr sz="600" spc="5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positioning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modes</a:t>
                      </a:r>
                      <a:r>
                        <a:rPr sz="60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60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positioning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</a:t>
                      </a:r>
                      <a:r>
                        <a:rPr sz="600" spc="4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ﬀ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erence</a:t>
                      </a:r>
                      <a:r>
                        <a:rPr sz="600" spc="4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600" spc="3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normal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9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6209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6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device</a:t>
                      </a:r>
                      <a:r>
                        <a:rPr sz="800" spc="6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endParaRPr lang="Microsoft YaHei" altLang="Microsoft YaHei" sz="800" dirty="0"/>
                    </a:p>
                    <a:p>
                      <a:pPr marL="70019" indent="53358" algn="l" rtl="0" eaLnBrk="0">
                        <a:lnSpc>
                          <a:spcPct val="148000"/>
                        </a:lnSpc>
                        <a:spcBef>
                          <a:spcPts val="53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platform</a:t>
                      </a:r>
                      <a:r>
                        <a:rPr sz="800" spc="10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800" spc="10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connected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97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9222" indent="551" algn="l" rtl="0" eaLnBrk="0">
                        <a:lnSpc>
                          <a:spcPct val="150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Check</a:t>
                      </a:r>
                      <a:r>
                        <a:rPr sz="7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whether</a:t>
                      </a:r>
                      <a:r>
                        <a:rPr sz="7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SIM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card</a:t>
                      </a:r>
                      <a:r>
                        <a:rPr sz="7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normal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94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85561" indent="3992" algn="l" rtl="0" eaLnBrk="0">
                        <a:lnSpc>
                          <a:spcPct val="121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Contact</a:t>
                      </a:r>
                      <a:r>
                        <a:rPr sz="600" spc="4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your</a:t>
                      </a:r>
                      <a:r>
                        <a:rPr sz="600" spc="3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provider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60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check</a:t>
                      </a:r>
                      <a:r>
                        <a:rPr sz="60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status</a:t>
                      </a:r>
                      <a:r>
                        <a:rPr sz="60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your</a:t>
                      </a:r>
                      <a:r>
                        <a:rPr sz="60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SIM</a:t>
                      </a:r>
                      <a:r>
                        <a:rPr sz="60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card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83092" indent="-5790" algn="l" rtl="0" eaLnBrk="0">
                        <a:lnSpc>
                          <a:spcPct val="129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SIM</a:t>
                      </a:r>
                      <a:r>
                        <a:rPr sz="7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card</a:t>
                      </a:r>
                      <a:r>
                        <a:rPr sz="7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normal</a:t>
                      </a:r>
                      <a:r>
                        <a:rPr sz="7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but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terminal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r>
                        <a:rPr sz="7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ﬄ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ine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8182" indent="6423" algn="l" rtl="0" eaLnBrk="0">
                        <a:lnSpc>
                          <a:spcPct val="120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Please</a:t>
                      </a:r>
                      <a:r>
                        <a:rPr sz="60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try</a:t>
                      </a:r>
                      <a:r>
                        <a:rPr sz="60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6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observe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status</a:t>
                      </a:r>
                      <a:r>
                        <a:rPr sz="60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strong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signal</a:t>
                      </a:r>
                      <a:r>
                        <a:rPr sz="60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5"/>
          <p:cNvSpPr/>
          <p:nvPr/>
        </p:nvSpPr>
        <p:spPr>
          <a:xfrm>
            <a:off x="81069" y="21935101"/>
            <a:ext cx="3662045" cy="26485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35"/>
              </a:lnSpc>
              <a:tabLst/>
            </a:pPr>
            <a:endParaRPr lang="Arial" altLang="Arial" sz="100" dirty="0"/>
          </a:p>
          <a:p>
            <a:pPr marL="52175" algn="l" rtl="0" eaLnBrk="0">
              <a:lnSpc>
                <a:spcPct val="92000"/>
              </a:lnSpc>
              <a:tabLst/>
            </a:pPr>
            <a:r>
              <a:rPr sz="1200" spc="5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1.</a:t>
            </a:r>
            <a:r>
              <a:rPr sz="1200" spc="5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SIM</a:t>
            </a:r>
            <a:r>
              <a:rPr sz="1200" spc="5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card</a:t>
            </a:r>
            <a:r>
              <a:rPr sz="1200" spc="5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installation</a:t>
            </a:r>
            <a:r>
              <a:rPr sz="1200" spc="5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method</a:t>
            </a:r>
            <a:r>
              <a:rPr sz="1200" spc="4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200" dirty="0"/>
          </a:p>
          <a:p>
            <a:pPr marL="40603" indent="9824" algn="l" rtl="0" eaLnBrk="0">
              <a:lnSpc>
                <a:spcPct val="157000"/>
              </a:lnSpc>
              <a:spcBef>
                <a:spcPts val="212"/>
              </a:spcBef>
              <a:tabLst/>
            </a:pP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Remove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scre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ws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from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case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open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case</a:t>
            </a:r>
            <a:r>
              <a:rPr sz="1000" spc="2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SIM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card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chip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gap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faces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down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gap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faces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1000" dirty="0"/>
          </a:p>
          <a:p>
            <a:pPr algn="l" rtl="0" eaLnBrk="0">
              <a:lnSpc>
                <a:spcPct val="159000"/>
              </a:lnSpc>
              <a:tabLst/>
            </a:pPr>
            <a:endParaRPr lang="Arial" altLang="Arial" sz="1000" dirty="0"/>
          </a:p>
          <a:p>
            <a:pPr marL="14267" algn="l" rtl="0" eaLnBrk="0">
              <a:lnSpc>
                <a:spcPct val="92000"/>
              </a:lnSpc>
              <a:spcBef>
                <a:spcPts val="364"/>
              </a:spcBef>
              <a:tabLst/>
            </a:pPr>
            <a:r>
              <a:rPr sz="1200" spc="3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</a:t>
            </a:r>
            <a:r>
              <a:rPr sz="1200" spc="3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SIM</a:t>
            </a:r>
            <a:r>
              <a:rPr sz="1200" spc="3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card</a:t>
            </a:r>
            <a:r>
              <a:rPr sz="1200" spc="3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remove</a:t>
            </a:r>
            <a:r>
              <a:rPr sz="1200" spc="3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method</a:t>
            </a:r>
            <a:r>
              <a:rPr sz="1200" spc="3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200" dirty="0"/>
          </a:p>
          <a:p>
            <a:pPr marL="43922" indent="-6372" algn="l" rtl="0" eaLnBrk="0">
              <a:lnSpc>
                <a:spcPct val="164000"/>
              </a:lnSpc>
              <a:spcBef>
                <a:spcPts val="228"/>
              </a:spcBef>
              <a:tabLst/>
            </a:pP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above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you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open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cover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000" spc="2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open</a:t>
            </a:r>
            <a:r>
              <a:rPr sz="1000" spc="2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card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slot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take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out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SIM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card</a:t>
            </a:r>
            <a:r>
              <a:rPr sz="10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ct val="90000"/>
              </a:lnSpc>
              <a:spcBef>
                <a:spcPts val="426"/>
              </a:spcBef>
              <a:tabLst/>
            </a:pPr>
            <a:r>
              <a:rPr sz="12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r>
              <a:rPr sz="12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2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Light</a:t>
            </a:r>
            <a:r>
              <a:rPr sz="12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status</a:t>
            </a:r>
            <a:r>
              <a:rPr sz="12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9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9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device</a:t>
            </a:r>
            <a:r>
              <a:rPr sz="9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r>
              <a:rPr sz="9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endParaRPr lang="Microsoft YaHei" altLang="Microsoft YaHei" sz="1400" dirty="0"/>
          </a:p>
          <a:p>
            <a:pPr algn="l" rtl="0" eaLnBrk="0">
              <a:lnSpc>
                <a:spcPct val="106000"/>
              </a:lnSpc>
              <a:tabLst/>
            </a:pPr>
            <a:endParaRPr lang="Arial" altLang="Arial" sz="800" dirty="0"/>
          </a:p>
          <a:p>
            <a:pPr marL="43620" algn="l" rtl="0" eaLnBrk="0">
              <a:lnSpc>
                <a:spcPct val="95000"/>
              </a:lnSpc>
              <a:spcBef>
                <a:spcPts val="5"/>
              </a:spcBef>
              <a:tabLst/>
            </a:pPr>
            <a:r>
              <a:rPr sz="1000" spc="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(1)</a:t>
            </a:r>
            <a:r>
              <a:rPr sz="1000" spc="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GPS</a:t>
            </a:r>
            <a:r>
              <a:rPr sz="1000" spc="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singal</a:t>
            </a:r>
            <a:r>
              <a:rPr sz="1000" spc="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light</a:t>
            </a:r>
            <a:r>
              <a:rPr sz="1000" spc="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Green</a:t>
            </a:r>
            <a:r>
              <a:rPr sz="1000" spc="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lang="Microsoft YaHei" altLang="Microsoft YaHei" sz="1000" dirty="0"/>
          </a:p>
        </p:txBody>
      </p:sp>
      <p:sp>
        <p:nvSpPr>
          <p:cNvPr id="6" name="textbox 6"/>
          <p:cNvSpPr/>
          <p:nvPr/>
        </p:nvSpPr>
        <p:spPr>
          <a:xfrm>
            <a:off x="123671" y="7647914"/>
            <a:ext cx="3606165" cy="24053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5477" algn="l" rtl="0" eaLnBrk="0">
              <a:lnSpc>
                <a:spcPts val="1764"/>
              </a:lnSpc>
              <a:tabLst/>
            </a:pPr>
            <a:r>
              <a:rPr sz="13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sz="13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3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Name</a:t>
            </a:r>
            <a:r>
              <a:rPr sz="13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sz="13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Personnel</a:t>
            </a:r>
            <a:r>
              <a:rPr sz="1200" spc="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tracker</a:t>
            </a:r>
            <a:endParaRPr lang="Microsoft YaHei" altLang="Microsoft YaHei" sz="1200" dirty="0"/>
          </a:p>
          <a:p>
            <a:pPr marL="145867" indent="-133167" algn="l" rtl="0" eaLnBrk="0">
              <a:lnSpc>
                <a:spcPct val="114000"/>
              </a:lnSpc>
              <a:spcBef>
                <a:spcPts val="435"/>
              </a:spcBef>
              <a:tabLst/>
            </a:pPr>
            <a:r>
              <a:rPr sz="13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sz="13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3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Feature</a:t>
            </a:r>
            <a:r>
              <a:rPr sz="13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sz="13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Location</a:t>
            </a:r>
            <a:r>
              <a:rPr sz="12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query</a:t>
            </a:r>
            <a:r>
              <a:rPr sz="12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2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electronic</a:t>
            </a:r>
            <a:r>
              <a:rPr sz="1200" spc="1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fence</a:t>
            </a:r>
            <a:r>
              <a:rPr sz="12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SOS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alarm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track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playback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</a:t>
            </a:r>
            <a:r>
              <a:rPr sz="1200" spc="2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function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subject</a:t>
            </a:r>
            <a:r>
              <a:rPr sz="1200" spc="2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1200" spc="2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200" spc="2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actual</a:t>
            </a:r>
            <a:r>
              <a:rPr sz="1200" spc="2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</a:t>
            </a:r>
            <a:r>
              <a:rPr sz="1200" spc="2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lang="Microsoft YaHei" altLang="Microsoft YaHei" sz="1200" dirty="0"/>
          </a:p>
          <a:p>
            <a:pPr marL="188452" indent="-170890" algn="l" rtl="0" eaLnBrk="0">
              <a:lnSpc>
                <a:spcPct val="109000"/>
              </a:lnSpc>
              <a:spcBef>
                <a:spcPts val="884"/>
              </a:spcBef>
              <a:tabLst/>
            </a:pPr>
            <a:r>
              <a:rPr sz="13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r>
              <a:rPr sz="13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3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</a:t>
            </a:r>
            <a:r>
              <a:rPr sz="13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sz="13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12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</a:t>
            </a:r>
            <a:r>
              <a:rPr sz="12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12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only</a:t>
            </a:r>
            <a:r>
              <a:rPr sz="12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</a:t>
            </a:r>
            <a:r>
              <a:rPr sz="12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12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assist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users</a:t>
            </a:r>
            <a:r>
              <a:rPr sz="12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12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provide</a:t>
            </a:r>
            <a:r>
              <a:rPr sz="12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legal</a:t>
            </a:r>
            <a:r>
              <a:rPr sz="12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safety</a:t>
            </a:r>
            <a:r>
              <a:rPr sz="12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protection</a:t>
            </a:r>
            <a:r>
              <a:rPr sz="1200" spc="2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elderly</a:t>
            </a:r>
            <a:r>
              <a:rPr sz="1200" spc="3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200" spc="3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children</a:t>
            </a:r>
            <a:r>
              <a:rPr sz="1200" spc="3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1200" spc="3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disabled</a:t>
            </a:r>
            <a:r>
              <a:rPr sz="1200" spc="3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persons</a:t>
            </a:r>
            <a:r>
              <a:rPr sz="1200" spc="3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under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200" spc="3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guardianship</a:t>
            </a:r>
            <a:r>
              <a:rPr sz="1200" spc="3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200" spc="3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prevent</a:t>
            </a:r>
            <a:r>
              <a:rPr sz="1200" spc="3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loss</a:t>
            </a:r>
            <a:r>
              <a:rPr sz="1200" spc="3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1200" spc="3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endParaRPr lang="Microsoft YaHei" altLang="Microsoft YaHei" sz="1200" dirty="0"/>
          </a:p>
          <a:p>
            <a:pPr marL="155364" algn="l" rtl="0" eaLnBrk="0">
              <a:lnSpc>
                <a:spcPct val="88000"/>
              </a:lnSpc>
              <a:spcBef>
                <a:spcPts val="340"/>
              </a:spcBef>
              <a:tabLst/>
            </a:pP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legal</a:t>
            </a:r>
            <a:r>
              <a:rPr sz="1200" spc="2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purposes</a:t>
            </a:r>
            <a:r>
              <a:rPr sz="1200" spc="2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200" spc="2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1200" spc="2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prohibit</a:t>
            </a:r>
            <a:r>
              <a:rPr sz="1200" spc="2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</a:t>
            </a:r>
            <a:r>
              <a:rPr sz="1200" spc="2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illegal</a:t>
            </a:r>
            <a:r>
              <a:rPr sz="1200" spc="2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uses</a:t>
            </a:r>
            <a:r>
              <a:rPr sz="1200" spc="2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1200" dirty="0"/>
          </a:p>
          <a:p>
            <a:pPr marL="16172" algn="l" rtl="0" eaLnBrk="0">
              <a:lnSpc>
                <a:spcPts val="2559"/>
              </a:lnSpc>
              <a:spcBef>
                <a:spcPts val="17"/>
              </a:spcBef>
              <a:tabLst/>
            </a:pPr>
            <a:r>
              <a:rPr sz="1300" spc="5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4.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r>
              <a:rPr sz="1300" spc="5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gur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ation</a:t>
            </a:r>
            <a:r>
              <a:rPr sz="1300" spc="5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list</a:t>
            </a:r>
            <a:r>
              <a:rPr sz="1300" spc="4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endParaRPr lang="Microsoft YaHei" altLang="Microsoft YaHei" sz="1300" dirty="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11484" y="28480125"/>
          <a:ext cx="3411854" cy="1673225"/>
        </p:xfrm>
        <a:graphic>
          <a:graphicData uri="http://schemas.openxmlformats.org/drawingml/2006/table">
            <a:tbl>
              <a:tblPr/>
              <a:tblGrid>
                <a:gridCol w="843914"/>
                <a:gridCol w="2567939"/>
              </a:tblGrid>
              <a:tr h="1892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38988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Lamp</a:t>
                      </a:r>
                      <a:r>
                        <a:rPr sz="800" spc="3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Type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85367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Lamp</a:t>
                      </a:r>
                      <a:r>
                        <a:rPr sz="800" spc="4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Status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90908" indent="-118624" algn="l" rtl="0" eaLnBrk="0">
                        <a:lnSpc>
                          <a:spcPct val="11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Equipme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on</a:t>
                      </a:r>
                      <a:r>
                        <a:rPr sz="80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r>
                        <a:rPr sz="800" spc="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ﬀ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7683" algn="l" rtl="0" eaLnBrk="0">
                        <a:lnSpc>
                          <a:spcPts val="8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Manually</a:t>
                      </a:r>
                      <a:r>
                        <a:rPr sz="70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press</a:t>
                      </a:r>
                      <a:r>
                        <a:rPr sz="70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hold</a:t>
                      </a:r>
                      <a:r>
                        <a:rPr sz="70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switch</a:t>
                      </a:r>
                      <a:endParaRPr lang="Microsoft YaHei" altLang="Microsoft YaHei" sz="700" dirty="0"/>
                    </a:p>
                    <a:p>
                      <a:pPr marL="56764" algn="l" rtl="0" eaLnBrk="0">
                        <a:lnSpc>
                          <a:spcPts val="861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button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7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seconds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2033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Devic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800" dirty="0"/>
                    </a:p>
                    <a:p>
                      <a:pPr marL="197221" algn="l" rtl="0" eaLnBrk="0">
                        <a:lnSpc>
                          <a:spcPts val="1039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shutdo</a:t>
                      </a:r>
                      <a:r>
                        <a:rPr sz="8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4926" algn="l" rtl="0" eaLnBrk="0">
                        <a:lnSpc>
                          <a:spcPts val="87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Quickly</a:t>
                      </a:r>
                      <a:r>
                        <a:rPr sz="70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short</a:t>
                      </a:r>
                      <a:r>
                        <a:rPr sz="70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press</a:t>
                      </a:r>
                      <a:endParaRPr lang="Microsoft YaHei" altLang="Microsoft YaHei" sz="700" dirty="0"/>
                    </a:p>
                    <a:p>
                      <a:pPr marL="55753" algn="l" rtl="0" eaLnBrk="0">
                        <a:lnSpc>
                          <a:spcPts val="874"/>
                        </a:lnSpc>
                        <a:tabLst/>
                      </a:pP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times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row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within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7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seconds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94502" algn="l" rtl="0" eaLnBrk="0">
                        <a:lnSpc>
                          <a:spcPct val="8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Vie</a:t>
                      </a:r>
                      <a:r>
                        <a:rPr sz="8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endParaRPr lang="Microsoft YaHei" altLang="Microsoft YaHei" sz="800" dirty="0"/>
                    </a:p>
                    <a:p>
                      <a:pPr marL="79944" algn="l" rtl="0" eaLnBrk="0">
                        <a:lnSpc>
                          <a:spcPts val="1077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device</a:t>
                      </a:r>
                      <a:r>
                        <a:rPr sz="800" spc="8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status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54926" algn="l" rtl="0" eaLnBrk="0">
                        <a:lnSpc>
                          <a:spcPct val="11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Click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button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release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device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light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turn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indicate</a:t>
                      </a:r>
                      <a:r>
                        <a:rPr sz="7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r>
                        <a:rPr sz="70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70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lit</a:t>
                      </a:r>
                      <a:r>
                        <a:rPr sz="70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indicates</a:t>
                      </a:r>
                      <a:r>
                        <a:rPr sz="70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shutdown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6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08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404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</a:t>
                      </a:r>
                      <a:r>
                        <a:rPr sz="8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7663" indent="388" algn="l" rtl="0" eaLnBrk="0">
                        <a:lnSpc>
                          <a:spcPct val="10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Press</a:t>
                      </a:r>
                      <a:r>
                        <a:rPr sz="7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hold</a:t>
                      </a:r>
                      <a:r>
                        <a:rPr sz="7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r>
                        <a:rPr sz="7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button</a:t>
                      </a:r>
                      <a:r>
                        <a:rPr sz="7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three</a:t>
                      </a:r>
                      <a:r>
                        <a:rPr sz="70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seconds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r>
                        <a:rPr sz="7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7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state</a:t>
                      </a:r>
                      <a:r>
                        <a:rPr sz="7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initiate</a:t>
                      </a:r>
                      <a:r>
                        <a:rPr sz="70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r>
                        <a:rPr sz="70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alarm</a:t>
                      </a:r>
                      <a:endParaRPr lang="Microsoft YaHei" altLang="Microsoft YaHei" sz="700" dirty="0"/>
                    </a:p>
                    <a:p>
                      <a:pPr marL="58051" algn="l" rtl="0" eaLnBrk="0">
                        <a:lnSpc>
                          <a:spcPts val="923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Police</a:t>
                      </a:r>
                      <a:r>
                        <a:rPr sz="70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call</a:t>
                      </a:r>
                      <a:r>
                        <a:rPr sz="70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help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"/>
          <p:cNvSpPr/>
          <p:nvPr/>
        </p:nvSpPr>
        <p:spPr>
          <a:xfrm>
            <a:off x="115821" y="5289705"/>
            <a:ext cx="3597927" cy="378659"/>
          </a:xfrm>
          <a:prstGeom prst="rect">
            <a:avLst/>
          </a:prstGeom>
          <a:solidFill>
            <a:srgbClr val="119DFF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" name="textbox 9"/>
          <p:cNvSpPr/>
          <p:nvPr/>
        </p:nvSpPr>
        <p:spPr>
          <a:xfrm>
            <a:off x="194456" y="5280173"/>
            <a:ext cx="3608704" cy="15805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634"/>
              </a:lnSpc>
              <a:tabLst/>
            </a:pPr>
            <a:endParaRPr lang="Arial" altLang="Arial" sz="100" dirty="0"/>
          </a:p>
          <a:p>
            <a:pPr marL="14333" indent="-1633" algn="l" rtl="0" eaLnBrk="0">
              <a:lnSpc>
                <a:spcPct val="107000"/>
              </a:lnSpc>
              <a:tabLst/>
            </a:pP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Scan</a:t>
            </a:r>
            <a:r>
              <a:rPr sz="1200" spc="2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200" spc="2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code</a:t>
            </a:r>
            <a:r>
              <a:rPr sz="1200" spc="2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1200" spc="2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download</a:t>
            </a:r>
            <a:r>
              <a:rPr sz="1200" spc="18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applications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1200" spc="18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add</a:t>
            </a:r>
            <a:r>
              <a:rPr sz="1200" spc="18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devices</a:t>
            </a:r>
            <a:r>
              <a:rPr sz="1200" spc="18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1200" spc="17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</a:t>
            </a:r>
            <a:endParaRPr lang="Microsoft YaHei" altLang="Microsoft YaHei" sz="1200" dirty="0"/>
          </a:p>
          <a:p>
            <a:pPr algn="l" rtl="0" eaLnBrk="0">
              <a:lnSpc>
                <a:spcPct val="108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8925"/>
              </a:lnSpc>
              <a:tabLst/>
            </a:pPr>
            <a:endParaRPr lang="Arial" altLang="Arial" sz="100" dirty="0"/>
          </a:p>
          <a:p>
            <a:pPr marL="1018756" indent="2285" algn="l" rtl="0" eaLnBrk="0">
              <a:lnSpc>
                <a:spcPct val="109000"/>
              </a:lnSpc>
              <a:tabLst/>
            </a:pP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Scan</a:t>
            </a:r>
            <a:r>
              <a:rPr sz="12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2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QR</a:t>
            </a:r>
            <a:r>
              <a:rPr sz="12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code</a:t>
            </a:r>
            <a:r>
              <a:rPr sz="12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12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download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2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</a:t>
            </a:r>
            <a:r>
              <a:rPr sz="12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2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log</a:t>
            </a:r>
            <a:r>
              <a:rPr sz="12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12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12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your</a:t>
            </a:r>
            <a:r>
              <a:rPr sz="12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account</a:t>
            </a:r>
            <a:r>
              <a:rPr sz="1200" spc="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click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plus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sign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12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theupper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right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corner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location</a:t>
            </a:r>
            <a:r>
              <a:rPr sz="1200" spc="1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12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add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200" spc="1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device</a:t>
            </a:r>
            <a:r>
              <a:rPr sz="12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1200" dirty="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75019" y="15254591"/>
          <a:ext cx="3342004" cy="1566546"/>
        </p:xfrm>
        <a:graphic>
          <a:graphicData uri="http://schemas.openxmlformats.org/drawingml/2006/table">
            <a:tbl>
              <a:tblPr/>
              <a:tblGrid>
                <a:gridCol w="1010919"/>
                <a:gridCol w="2331085"/>
              </a:tblGrid>
              <a:tr h="2324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30666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</a:t>
                      </a:r>
                      <a:r>
                        <a:rPr sz="900" spc="3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speci</a:t>
                      </a:r>
                      <a:r>
                        <a:rPr sz="900" spc="3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ﬁ</a:t>
                      </a:r>
                      <a:r>
                        <a:rPr sz="9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9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ation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174199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Master</a:t>
                      </a:r>
                      <a:r>
                        <a:rPr sz="9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chip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842246" algn="l" rtl="0" eaLnBrk="0">
                        <a:lnSpc>
                          <a:spcPts val="117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9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module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7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07552" algn="l" rtl="0" eaLnBrk="0">
                        <a:lnSpc>
                          <a:spcPts val="6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Frequen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077591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7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73788" algn="l" rtl="0" eaLnBrk="0">
                        <a:lnSpc>
                          <a:spcPct val="6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Volta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964603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</a:t>
                      </a:r>
                      <a:r>
                        <a:rPr sz="9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DC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08667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</a:t>
                      </a:r>
                      <a:r>
                        <a:rPr sz="900" spc="4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interface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00640" algn="l" rtl="0" eaLnBrk="0">
                        <a:lnSpc>
                          <a:spcPts val="117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Magnetic</a:t>
                      </a:r>
                      <a:r>
                        <a:rPr sz="900" spc="14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contact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6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5535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9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Antenn</a:t>
                      </a:r>
                      <a:r>
                        <a:rPr sz="90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04265" algn="l" rtl="0" eaLnBrk="0">
                        <a:lnSpc>
                          <a:spcPts val="117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GPS</a:t>
                      </a:r>
                      <a:r>
                        <a:rPr sz="900" spc="5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ceramics</a:t>
                      </a:r>
                      <a:r>
                        <a:rPr sz="900" spc="5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900" spc="5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4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FPC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0" y="1104648"/>
            <a:ext cx="2035784" cy="230957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3944" y="37469263"/>
            <a:ext cx="2035784" cy="230956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74697" y="34492499"/>
            <a:ext cx="2035780" cy="230956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963687" y="46780136"/>
            <a:ext cx="1882600" cy="1882579"/>
            <a:chOff x="0" y="0"/>
            <a:chExt cx="1882600" cy="1882579"/>
          </a:xfrm>
        </p:grpSpPr>
        <p:grpSp>
          <p:nvGrpSpPr>
            <p:cNvPr id="4" name="group 4"/>
            <p:cNvGrpSpPr/>
            <p:nvPr/>
          </p:nvGrpSpPr>
          <p:grpSpPr>
            <a:xfrm rot="21600000">
              <a:off x="0" y="0"/>
              <a:ext cx="1882600" cy="1882579"/>
              <a:chOff x="0" y="0"/>
              <a:chExt cx="1882600" cy="1882579"/>
            </a:xfrm>
          </p:grpSpPr>
          <p:sp>
            <p:nvSpPr>
              <p:cNvPr id="14" name="path"/>
              <p:cNvSpPr/>
              <p:nvPr/>
            </p:nvSpPr>
            <p:spPr>
              <a:xfrm>
                <a:off x="0" y="0"/>
                <a:ext cx="1882600" cy="1882579"/>
              </a:xfrm>
              <a:custGeom>
                <a:avLst/>
                <a:gdLst/>
                <a:ahLst/>
                <a:cxnLst/>
                <a:rect l="0" t="0" r="0" b="0"/>
                <a:pathLst>
                  <a:path w="2964" h="2964">
                    <a:moveTo>
                      <a:pt x="2889" y="1317"/>
                    </a:moveTo>
                    <a:cubicBezTo>
                      <a:pt x="2980" y="1408"/>
                      <a:pt x="2983" y="1552"/>
                      <a:pt x="2897" y="1638"/>
                    </a:cubicBezTo>
                    <a:lnTo>
                      <a:pt x="1638" y="2897"/>
                    </a:lnTo>
                    <a:cubicBezTo>
                      <a:pt x="1552" y="2983"/>
                      <a:pt x="1408" y="2979"/>
                      <a:pt x="1317" y="2888"/>
                    </a:cubicBezTo>
                    <a:lnTo>
                      <a:pt x="75" y="1647"/>
                    </a:lnTo>
                    <a:cubicBezTo>
                      <a:pt x="-15" y="1556"/>
                      <a:pt x="-19" y="1412"/>
                      <a:pt x="67" y="1325"/>
                    </a:cubicBezTo>
                    <a:lnTo>
                      <a:pt x="1325" y="67"/>
                    </a:lnTo>
                    <a:cubicBezTo>
                      <a:pt x="1412" y="-18"/>
                      <a:pt x="1556" y="-15"/>
                      <a:pt x="1647" y="75"/>
                    </a:cubicBezTo>
                    <a:lnTo>
                      <a:pt x="2889" y="1317"/>
                    </a:lnTo>
                    <a:close/>
                  </a:path>
                </a:pathLst>
              </a:custGeom>
              <a:solidFill>
                <a:srgbClr val="00A0E9">
                  <a:alpha val="100000"/>
                </a:srgbClr>
              </a:solidFill>
              <a:ln cap="flat">
                <a:miter lim="0"/>
                <a:noFill/>
                <a:prstDash val="solid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path"/>
              <p:cNvSpPr/>
              <p:nvPr/>
            </p:nvSpPr>
            <p:spPr>
              <a:xfrm>
                <a:off x="638" y="638"/>
                <a:ext cx="1881323" cy="1881302"/>
              </a:xfrm>
              <a:custGeom>
                <a:avLst/>
                <a:gdLst/>
                <a:ahLst/>
                <a:cxnLst/>
                <a:rect l="0" t="0" r="0" b="0"/>
                <a:pathLst>
                  <a:path w="2962" h="2962">
                    <a:moveTo>
                      <a:pt x="2888" y="1316"/>
                    </a:moveTo>
                    <a:cubicBezTo>
                      <a:pt x="2979" y="1407"/>
                      <a:pt x="2982" y="1551"/>
                      <a:pt x="2896" y="1637"/>
                    </a:cubicBezTo>
                    <a:lnTo>
                      <a:pt x="1637" y="2896"/>
                    </a:lnTo>
                    <a:cubicBezTo>
                      <a:pt x="1551" y="2982"/>
                      <a:pt x="1407" y="2978"/>
                      <a:pt x="1316" y="2887"/>
                    </a:cubicBezTo>
                    <a:lnTo>
                      <a:pt x="74" y="1646"/>
                    </a:lnTo>
                    <a:cubicBezTo>
                      <a:pt x="-16" y="1555"/>
                      <a:pt x="-20" y="1411"/>
                      <a:pt x="66" y="1324"/>
                    </a:cubicBezTo>
                    <a:lnTo>
                      <a:pt x="1324" y="66"/>
                    </a:lnTo>
                    <a:cubicBezTo>
                      <a:pt x="1411" y="-20"/>
                      <a:pt x="1555" y="-16"/>
                      <a:pt x="1646" y="74"/>
                    </a:cubicBezTo>
                    <a:lnTo>
                      <a:pt x="2888" y="1316"/>
                    </a:lnTo>
                    <a:close/>
                  </a:path>
                </a:pathLst>
              </a:custGeom>
              <a:noFill/>
              <a:ln w="5106" cap="flat">
                <a:miter lim="1000000"/>
                <a:solidFill>
                  <a:srgbClr val="00A0E9">
                    <a:alpha val="100000"/>
                  </a:srgbClr>
                </a:solidFill>
                <a:prstDash val="solid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path"/>
              <p:cNvSpPr/>
              <p:nvPr/>
            </p:nvSpPr>
            <p:spPr>
              <a:xfrm>
                <a:off x="62816" y="56564"/>
                <a:ext cx="1769469" cy="1769456"/>
              </a:xfrm>
              <a:custGeom>
                <a:avLst/>
                <a:gdLst/>
                <a:ahLst/>
                <a:cxnLst/>
                <a:rect l="0" t="0" r="0" b="0"/>
                <a:pathLst>
                  <a:path w="2786" h="2786">
                    <a:moveTo>
                      <a:pt x="2716" y="1238"/>
                    </a:moveTo>
                    <a:cubicBezTo>
                      <a:pt x="2801" y="1323"/>
                      <a:pt x="2805" y="1459"/>
                      <a:pt x="2723" y="1540"/>
                    </a:cubicBezTo>
                    <a:lnTo>
                      <a:pt x="1540" y="2723"/>
                    </a:lnTo>
                    <a:cubicBezTo>
                      <a:pt x="1459" y="2805"/>
                      <a:pt x="1323" y="2801"/>
                      <a:pt x="1238" y="2716"/>
                    </a:cubicBezTo>
                    <a:lnTo>
                      <a:pt x="70" y="1548"/>
                    </a:lnTo>
                    <a:cubicBezTo>
                      <a:pt x="-15" y="1462"/>
                      <a:pt x="-18" y="1327"/>
                      <a:pt x="62" y="1246"/>
                    </a:cubicBezTo>
                    <a:lnTo>
                      <a:pt x="1246" y="62"/>
                    </a:lnTo>
                    <a:cubicBezTo>
                      <a:pt x="1327" y="-18"/>
                      <a:pt x="1462" y="-15"/>
                      <a:pt x="1548" y="70"/>
                    </a:cubicBezTo>
                    <a:lnTo>
                      <a:pt x="2716" y="1238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cap="flat">
                <a:miter lim="0"/>
                <a:noFill/>
                <a:prstDash val="solid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textbox 17"/>
            <p:cNvSpPr/>
            <p:nvPr/>
          </p:nvSpPr>
          <p:spPr>
            <a:xfrm>
              <a:off x="-12700" y="-12700"/>
              <a:ext cx="1908175" cy="193103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5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6000"/>
                </a:lnSpc>
                <a:tabLst/>
              </a:pPr>
              <a:endParaRPr lang="Arial" altLang="Arial" sz="1000" dirty="0"/>
            </a:p>
            <a:p>
              <a:pPr marL="609530" algn="l" rtl="0" eaLnBrk="0">
                <a:lnSpc>
                  <a:spcPct val="79000"/>
                </a:lnSpc>
                <a:spcBef>
                  <a:spcPts val="1"/>
                </a:spcBef>
                <a:tabLst/>
              </a:pPr>
              <a:r>
                <a:rPr sz="1300" b="1" i="1" spc="0" dirty="0">
                  <a:solidFill>
                    <a:srgbClr val="231815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Certi</a:t>
              </a:r>
              <a:r>
                <a:rPr sz="1300" b="1" i="1" spc="30" dirty="0">
                  <a:solidFill>
                    <a:srgbClr val="231815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ﬁ</a:t>
              </a:r>
              <a:r>
                <a:rPr sz="1300" b="1" i="1" spc="0" dirty="0">
                  <a:solidFill>
                    <a:srgbClr val="231815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cate</a:t>
              </a:r>
              <a:endParaRPr lang="Calibri" altLang="Calibri" sz="1300" dirty="0"/>
            </a:p>
            <a:p>
              <a:pPr marL="387461" indent="9778" algn="l" rtl="0" eaLnBrk="0">
                <a:lnSpc>
                  <a:spcPct val="106000"/>
                </a:lnSpc>
                <a:spcBef>
                  <a:spcPts val="281"/>
                </a:spcBef>
                <a:tabLst/>
              </a:pPr>
              <a:r>
                <a:rPr sz="800" spc="-3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The</a:t>
              </a:r>
              <a:r>
                <a:rPr sz="800" spc="-3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3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product</a:t>
              </a:r>
              <a:r>
                <a:rPr sz="800" spc="-3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3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is</a:t>
              </a:r>
              <a:r>
                <a:rPr sz="800" spc="-3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3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ap</a:t>
              </a: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p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roved</a:t>
              </a:r>
              <a:r>
                <a:rPr sz="800" spc="-3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to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            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leave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the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factory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a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 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er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pass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-</a:t>
              </a:r>
              <a:endParaRPr lang="Segoe UI" altLang="Segoe UI" sz="800" dirty="0"/>
            </a:p>
            <a:p>
              <a:pPr marL="569666" indent="27984" algn="l" rtl="0" eaLnBrk="0">
                <a:lnSpc>
                  <a:spcPct val="129000"/>
                </a:lnSpc>
                <a:spcBef>
                  <a:spcPts val="7"/>
                </a:spcBef>
                <a:tabLst/>
              </a:pP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ing</a:t>
              </a: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the</a:t>
              </a: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inspec</a:t>
              </a: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on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                   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Model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：________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_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    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Checker</a:t>
              </a: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：_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_________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  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Date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 </a:t>
              </a:r>
              <a:r>
                <a:rPr sz="800" spc="-2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：_______</a:t>
              </a:r>
              <a:r>
                <a:rPr sz="800" spc="-1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_</a:t>
              </a:r>
              <a:r>
                <a:rPr sz="800" spc="0" dirty="0">
                  <a:solidFill>
                    <a:srgbClr val="231815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_</a:t>
              </a:r>
              <a:endParaRPr lang="SimSun" altLang="SimSun" sz="800" dirty="0"/>
            </a:p>
          </p:txBody>
        </p:sp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171249" y="820477"/>
              <a:ext cx="50050" cy="139071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155729" y="683615"/>
              <a:ext cx="59513" cy="136861"/>
            </a:xfrm>
            <a:prstGeom prst="rect">
              <a:avLst/>
            </a:prstGeom>
          </p:spPr>
        </p:pic>
      </p:grpSp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183600" y="25768303"/>
          <a:ext cx="3342005" cy="972185"/>
        </p:xfrm>
        <a:graphic>
          <a:graphicData uri="http://schemas.openxmlformats.org/drawingml/2006/table">
            <a:tbl>
              <a:tblPr/>
              <a:tblGrid>
                <a:gridCol w="911860"/>
                <a:gridCol w="2430145"/>
              </a:tblGrid>
              <a:tr h="6667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25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25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12192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59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59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2844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18143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Glowin</a:t>
                      </a:r>
                      <a:r>
                        <a:rPr sz="9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28432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8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signal</a:t>
                      </a:r>
                      <a:r>
                        <a:rPr sz="8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found</a:t>
                      </a:r>
                      <a:r>
                        <a:rPr sz="8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8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SIM</a:t>
                      </a:r>
                      <a:r>
                        <a:rPr sz="8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card</a:t>
                      </a:r>
                      <a:r>
                        <a:rPr sz="8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invalid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1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871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6428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Flashin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00933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Quick</a:t>
                      </a:r>
                      <a:r>
                        <a:rPr sz="8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blink</a:t>
                      </a:r>
                      <a:r>
                        <a:rPr sz="8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8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system</a:t>
                      </a:r>
                      <a:r>
                        <a:rPr sz="8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working</a:t>
                      </a:r>
                      <a:r>
                        <a:rPr sz="8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properly</a:t>
                      </a:r>
                      <a:endParaRPr lang="Microsoft YaHei" altLang="Microsoft YaHei" sz="800" dirty="0"/>
                    </a:p>
                    <a:p>
                      <a:pPr marL="100708" algn="l" rtl="0" eaLnBrk="0">
                        <a:lnSpc>
                          <a:spcPct val="96000"/>
                        </a:lnSpc>
                        <a:spcBef>
                          <a:spcPts val="153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Blinking</a:t>
                      </a:r>
                      <a:r>
                        <a:rPr sz="8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slowly</a:t>
                      </a:r>
                      <a:r>
                        <a:rPr sz="8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8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server</a:t>
                      </a:r>
                      <a:r>
                        <a:rPr sz="8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8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connected</a:t>
                      </a:r>
                      <a:endParaRPr lang="Microsoft YaHei" altLang="Microsoft YaHei" sz="800" dirty="0"/>
                    </a:p>
                    <a:p>
                      <a:pPr marL="502303" algn="l" rtl="0" eaLnBrk="0">
                        <a:lnSpc>
                          <a:spcPct val="95000"/>
                        </a:lnSpc>
                        <a:spcBef>
                          <a:spcPts val="147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8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there</a:t>
                      </a:r>
                      <a:r>
                        <a:rPr sz="8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8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GPRS</a:t>
                      </a:r>
                      <a:r>
                        <a:rPr sz="8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network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1"/>
          <p:cNvGraphicFramePr>
            <a:graphicFrameLocks noGrp="1"/>
          </p:cNvGraphicFramePr>
          <p:nvPr/>
        </p:nvGraphicFramePr>
        <p:xfrm>
          <a:off x="115984" y="4289111"/>
          <a:ext cx="3577590" cy="872489"/>
        </p:xfrm>
        <a:graphic>
          <a:graphicData uri="http://schemas.openxmlformats.org/drawingml/2006/table">
            <a:tbl>
              <a:tblPr/>
              <a:tblGrid>
                <a:gridCol w="3577590"/>
              </a:tblGrid>
              <a:tr h="8693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53303" indent="6842" algn="l" rtl="0" eaLnBrk="0">
                        <a:lnSpc>
                          <a:spcPct val="129000"/>
                        </a:lnSpc>
                        <a:tabLst/>
                      </a:pP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Please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read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instructions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carefully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using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this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19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This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only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elderly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children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800" spc="2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disabled</a:t>
                      </a:r>
                      <a:r>
                        <a:rPr sz="800" spc="19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people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need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guardianship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provide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legal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security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protection</a:t>
                      </a:r>
                      <a:r>
                        <a:rPr sz="800" spc="25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</a:t>
                      </a:r>
                      <a:r>
                        <a:rPr sz="800" spc="21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prohibited</a:t>
                      </a:r>
                      <a:r>
                        <a:rPr sz="800" spc="30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800" spc="30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detective</a:t>
                      </a:r>
                      <a:r>
                        <a:rPr sz="800" spc="30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800" spc="30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tracking</a:t>
                      </a:r>
                      <a:r>
                        <a:rPr sz="800" spc="30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800" spc="30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other</a:t>
                      </a:r>
                      <a:r>
                        <a:rPr sz="800" spc="30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illegal</a:t>
                      </a:r>
                      <a:r>
                        <a:rPr sz="800" spc="30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activities</a:t>
                      </a:r>
                      <a:r>
                        <a:rPr sz="800" spc="28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that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violate</a:t>
                      </a:r>
                      <a:r>
                        <a:rPr sz="800" spc="17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17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privacy</a:t>
                      </a:r>
                      <a:r>
                        <a:rPr sz="800" spc="17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800" spc="17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others</a:t>
                      </a:r>
                      <a:r>
                        <a:rPr sz="800" spc="17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14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5A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A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A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A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220399" y="10143396"/>
          <a:ext cx="3342004" cy="916303"/>
        </p:xfrm>
        <a:graphic>
          <a:graphicData uri="http://schemas.openxmlformats.org/drawingml/2006/table">
            <a:tbl>
              <a:tblPr/>
              <a:tblGrid>
                <a:gridCol w="473075"/>
                <a:gridCol w="1872614"/>
                <a:gridCol w="523240"/>
                <a:gridCol w="473075"/>
              </a:tblGrid>
              <a:tr h="6667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25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25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25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25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121920">
                <a:tc>
                  <a:txBody>
                    <a:bodyPr/>
                    <a:lstStyle/>
                    <a:p>
                      <a:pPr marL="75605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Numbe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700" dirty="0"/>
                    </a:p>
                  </a:txBody>
                  <a:tcPr marL="0" marR="0" marT="192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60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marL="80126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Quanti</a:t>
                      </a:r>
                      <a:r>
                        <a:rPr sz="70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endParaRPr lang="Microsoft YaHei" altLang="Microsoft YaHei" sz="700" dirty="0"/>
                    </a:p>
                  </a:txBody>
                  <a:tcPr marL="0" marR="0" marT="698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marL="160632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70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Un</a:t>
                      </a:r>
                      <a:r>
                        <a:rPr sz="70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700" dirty="0"/>
                    </a:p>
                  </a:txBody>
                  <a:tcPr marL="0" marR="0" marT="12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2425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08918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51893" algn="l" rtl="0" eaLnBrk="0">
                        <a:lnSpc>
                          <a:spcPts val="107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Personnel</a:t>
                      </a:r>
                      <a:r>
                        <a:rPr sz="800" spc="8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8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tracker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79354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53276" algn="l" rtl="0" eaLnBrk="0">
                        <a:lnSpc>
                          <a:spcPts val="107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</a:t>
                      </a:r>
                      <a:r>
                        <a:rPr sz="8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01933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08" indent="53307" algn="l" rtl="0" eaLnBrk="0">
                        <a:lnSpc>
                          <a:spcPct val="11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Instruction</a:t>
                      </a:r>
                      <a:r>
                        <a:rPr sz="700" spc="9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manual</a:t>
                      </a:r>
                      <a:r>
                        <a:rPr sz="700" spc="9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9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warranty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card</a:t>
                      </a:r>
                      <a:r>
                        <a:rPr sz="700" spc="6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6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erti</a:t>
                      </a:r>
                      <a:r>
                        <a:rPr sz="700" spc="6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ﬁ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ate</a:t>
                      </a:r>
                      <a:r>
                        <a:rPr sz="700" spc="6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6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quali</a:t>
                      </a:r>
                      <a:r>
                        <a:rPr sz="700" spc="5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ﬁ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7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ation</a:t>
                      </a:r>
                      <a:endParaRPr lang="Microsoft YaHei" altLang="Microsoft YaHei" sz="700" dirty="0"/>
                    </a:p>
                  </a:txBody>
                  <a:tcPr marL="0" marR="0" marT="226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78251" algn="l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153276" algn="l" rtl="0" eaLnBrk="0">
                        <a:lnSpc>
                          <a:spcPts val="107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</a:t>
                      </a:r>
                      <a:r>
                        <a:rPr sz="8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0205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28551" algn="l" rtl="0" eaLnBrk="0">
                        <a:lnSpc>
                          <a:spcPts val="107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Packing</a:t>
                      </a:r>
                      <a:r>
                        <a:rPr sz="800" spc="5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5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box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79354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30360" algn="l" rtl="0" eaLnBrk="0">
                        <a:lnSpc>
                          <a:spcPts val="107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sui</a:t>
                      </a:r>
                      <a:r>
                        <a:rPr sz="8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table 23"/>
          <p:cNvGraphicFramePr>
            <a:graphicFrameLocks noGrp="1"/>
          </p:cNvGraphicFramePr>
          <p:nvPr/>
        </p:nvGraphicFramePr>
        <p:xfrm>
          <a:off x="183364" y="24619731"/>
          <a:ext cx="3342005" cy="787400"/>
        </p:xfrm>
        <a:graphic>
          <a:graphicData uri="http://schemas.openxmlformats.org/drawingml/2006/table">
            <a:tbl>
              <a:tblPr/>
              <a:tblGrid>
                <a:gridCol w="911860"/>
                <a:gridCol w="2430145"/>
              </a:tblGrid>
              <a:tr h="6731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30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30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12192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60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60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2844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1813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Glowin</a:t>
                      </a:r>
                      <a:r>
                        <a:rPr sz="9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804380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GSM</a:t>
                      </a:r>
                      <a:r>
                        <a:rPr sz="8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8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positioning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24879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Flashin</a:t>
                      </a:r>
                      <a:r>
                        <a:rPr sz="9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338755" algn="l" rtl="0" eaLnBrk="0">
                        <a:lnSpc>
                          <a:spcPct val="10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GPRS</a:t>
                      </a:r>
                      <a:r>
                        <a:rPr sz="80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normal</a:t>
                      </a:r>
                      <a:r>
                        <a:rPr sz="80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communication</a:t>
                      </a:r>
                      <a:r>
                        <a:rPr sz="8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online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186408" y="27125872"/>
          <a:ext cx="3342005" cy="787400"/>
        </p:xfrm>
        <a:graphic>
          <a:graphicData uri="http://schemas.openxmlformats.org/drawingml/2006/table">
            <a:tbl>
              <a:tblPr/>
              <a:tblGrid>
                <a:gridCol w="911860"/>
                <a:gridCol w="2430145"/>
              </a:tblGrid>
              <a:tr h="6731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30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30"/>
                        </a:lnSpc>
                        <a:tabLst/>
                      </a:pPr>
                      <a:endParaRPr lang="Arial" altLang="Arial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12192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59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59"/>
                        </a:lnSpc>
                        <a:tabLst/>
                      </a:pPr>
                      <a:endParaRPr lang="Arial" altLang="Arial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9DFF"/>
                    </a:solidFill>
                  </a:tcPr>
                </a:tc>
              </a:tr>
              <a:tr h="2844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18128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Glowin</a:t>
                      </a:r>
                      <a:r>
                        <a:rPr sz="9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547799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80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device</a:t>
                      </a:r>
                      <a:r>
                        <a:rPr sz="80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80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being</a:t>
                      </a:r>
                      <a:r>
                        <a:rPr sz="8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charged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166781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Extingui</a:t>
                      </a:r>
                      <a:r>
                        <a:rPr sz="9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</a:t>
                      </a:r>
                      <a:endParaRPr lang="Microsoft YaHei" altLang="Microsoft YaHei" sz="9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58650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Charge</a:t>
                      </a:r>
                      <a:r>
                        <a:rPr sz="80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complete</a:t>
                      </a:r>
                      <a:endParaRPr lang="Microsoft YaHei" altLang="Microsoft YaHei" sz="8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5"/>
          <p:cNvSpPr/>
          <p:nvPr/>
        </p:nvSpPr>
        <p:spPr>
          <a:xfrm>
            <a:off x="550345" y="149234"/>
            <a:ext cx="2666364" cy="702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3120"/>
              </a:lnSpc>
              <a:tabLst/>
            </a:pPr>
            <a:r>
              <a:rPr sz="2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Personnel</a:t>
            </a:r>
            <a:r>
              <a:rPr sz="2200" spc="24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tracker</a:t>
            </a:r>
            <a:endParaRPr lang="Microsoft YaHei" altLang="Microsoft YaHei" sz="2200" dirty="0"/>
          </a:p>
          <a:p>
            <a:pPr algn="l" rtl="0" eaLnBrk="0">
              <a:lnSpc>
                <a:spcPct val="124000"/>
              </a:lnSpc>
              <a:tabLst/>
            </a:pPr>
            <a:endParaRPr lang="Arial" altLang="Arial" sz="300" dirty="0"/>
          </a:p>
          <a:p>
            <a:pPr marL="177068" algn="l" rtl="0" eaLnBrk="0">
              <a:lnSpc>
                <a:spcPts val="1762"/>
              </a:lnSpc>
              <a:spcBef>
                <a:spcPts val="1"/>
              </a:spcBef>
              <a:tabLst/>
            </a:pP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</a:t>
            </a:r>
            <a:r>
              <a:rPr sz="1400" spc="2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instruction</a:t>
            </a:r>
            <a:r>
              <a:rPr sz="1400" spc="2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manual</a:t>
            </a:r>
            <a:endParaRPr lang="Microsoft YaHei" altLang="Microsoft YaHei" sz="1400" dirty="0"/>
          </a:p>
        </p:txBody>
      </p:sp>
      <p:sp>
        <p:nvSpPr>
          <p:cNvPr id="26" name="textbox 26"/>
          <p:cNvSpPr/>
          <p:nvPr/>
        </p:nvSpPr>
        <p:spPr>
          <a:xfrm>
            <a:off x="279031" y="49752529"/>
            <a:ext cx="1818639" cy="1037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648"/>
              </a:lnSpc>
              <a:tabLst/>
            </a:pPr>
            <a:endParaRPr lang="Arial" altLang="Arial" sz="100" dirty="0"/>
          </a:p>
          <a:p>
            <a:pPr marL="14354" algn="l" rtl="0" eaLnBrk="0">
              <a:lnSpc>
                <a:spcPct val="92000"/>
              </a:lnSpc>
              <a:tabLst/>
            </a:pP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Company</a:t>
            </a:r>
            <a:r>
              <a:rPr sz="1100" spc="6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Headquarters</a:t>
            </a:r>
            <a:r>
              <a:rPr sz="1100" spc="6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100" dirty="0"/>
          </a:p>
          <a:p>
            <a:pPr marL="12700" indent="7971" algn="l" rtl="0" eaLnBrk="0">
              <a:lnSpc>
                <a:spcPct val="170000"/>
              </a:lnSpc>
              <a:spcBef>
                <a:spcPts val="26"/>
              </a:spcBef>
              <a:tabLst/>
            </a:pP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1100" spc="4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base</a:t>
            </a:r>
            <a:r>
              <a:rPr sz="1100" spc="4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</a:t>
            </a: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Company</a:t>
            </a:r>
            <a:r>
              <a:rPr sz="1100" spc="4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Website</a:t>
            </a:r>
            <a:r>
              <a:rPr sz="1100" spc="4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</a:t>
            </a: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Service</a:t>
            </a:r>
            <a:r>
              <a:rPr sz="1100" spc="5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1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Hotline</a:t>
            </a:r>
            <a:r>
              <a:rPr sz="1100" spc="4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100" dirty="0"/>
          </a:p>
        </p:txBody>
      </p:sp>
      <p:sp>
        <p:nvSpPr>
          <p:cNvPr id="27" name="textbox 27"/>
          <p:cNvSpPr/>
          <p:nvPr/>
        </p:nvSpPr>
        <p:spPr>
          <a:xfrm>
            <a:off x="94248" y="7107863"/>
            <a:ext cx="3598545" cy="362584"/>
          </a:xfrm>
          <a:prstGeom prst="rect">
            <a:avLst/>
          </a:prstGeom>
          <a:solidFill>
            <a:srgbClr val="119D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lang="Arial" altLang="Arial" sz="400" dirty="0"/>
          </a:p>
          <a:p>
            <a:pPr marL="86075" algn="l" rtl="0" eaLnBrk="0">
              <a:lnSpc>
                <a:spcPts val="1762"/>
              </a:lnSpc>
              <a:spcBef>
                <a:spcPts val="3"/>
              </a:spcBef>
              <a:tabLst/>
            </a:pP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introduction</a:t>
            </a:r>
            <a:endParaRPr lang="Microsoft YaHei" altLang="Microsoft YaHei" sz="1400" dirty="0"/>
          </a:p>
        </p:txBody>
      </p:sp>
      <p:sp>
        <p:nvSpPr>
          <p:cNvPr id="28" name="textbox 28"/>
          <p:cNvSpPr/>
          <p:nvPr/>
        </p:nvSpPr>
        <p:spPr>
          <a:xfrm>
            <a:off x="135449" y="40620813"/>
            <a:ext cx="3598545" cy="360045"/>
          </a:xfrm>
          <a:prstGeom prst="rect">
            <a:avLst/>
          </a:prstGeom>
          <a:solidFill>
            <a:srgbClr val="119D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  <a:tabLst/>
            </a:pPr>
            <a:endParaRPr lang="Arial" altLang="Arial" sz="500" dirty="0"/>
          </a:p>
          <a:p>
            <a:pPr marL="1169612" algn="l" rtl="0" eaLnBrk="0">
              <a:lnSpc>
                <a:spcPct val="89000"/>
              </a:lnSpc>
              <a:spcBef>
                <a:spcPts val="1"/>
              </a:spcBef>
              <a:tabLst/>
            </a:pPr>
            <a:r>
              <a:rPr sz="1400" spc="-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Warranty</a:t>
            </a:r>
            <a:r>
              <a:rPr sz="1400" spc="-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ard</a:t>
            </a:r>
            <a:endParaRPr lang="Microsoft YaHei" altLang="Microsoft YaHei" sz="1400" dirty="0"/>
          </a:p>
        </p:txBody>
      </p:sp>
      <p:sp>
        <p:nvSpPr>
          <p:cNvPr id="29" name="textbox 29"/>
          <p:cNvSpPr/>
          <p:nvPr/>
        </p:nvSpPr>
        <p:spPr>
          <a:xfrm>
            <a:off x="121576" y="14452324"/>
            <a:ext cx="3598545" cy="360679"/>
          </a:xfrm>
          <a:prstGeom prst="rect">
            <a:avLst/>
          </a:prstGeom>
          <a:solidFill>
            <a:srgbClr val="119D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  <a:tabLst/>
            </a:pPr>
            <a:endParaRPr lang="Arial" altLang="Arial" sz="500" dirty="0"/>
          </a:p>
          <a:p>
            <a:pPr marL="132290" algn="l" rtl="0" eaLnBrk="0">
              <a:lnSpc>
                <a:spcPct val="90000"/>
              </a:lnSpc>
              <a:spcBef>
                <a:spcPts val="4"/>
              </a:spcBef>
              <a:tabLst/>
            </a:pP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II</a:t>
            </a:r>
            <a:r>
              <a:rPr sz="1400" spc="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400" spc="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Speciﬁc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ation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parameter</a:t>
            </a:r>
            <a:endParaRPr lang="Microsoft YaHei" altLang="Microsoft YaHei" sz="1400" dirty="0"/>
          </a:p>
        </p:txBody>
      </p:sp>
      <p:sp>
        <p:nvSpPr>
          <p:cNvPr id="30" name="textbox 30"/>
          <p:cNvSpPr/>
          <p:nvPr/>
        </p:nvSpPr>
        <p:spPr>
          <a:xfrm>
            <a:off x="143987" y="33932347"/>
            <a:ext cx="3598545" cy="360679"/>
          </a:xfrm>
          <a:prstGeom prst="rect">
            <a:avLst/>
          </a:prstGeom>
          <a:solidFill>
            <a:srgbClr val="119D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lang="Arial" altLang="Arial" sz="600" dirty="0"/>
          </a:p>
          <a:p>
            <a:pPr marL="108412" algn="l" rtl="0" eaLnBrk="0">
              <a:lnSpc>
                <a:spcPct val="89000"/>
              </a:lnSpc>
              <a:spcBef>
                <a:spcPts val="6"/>
              </a:spcBef>
              <a:tabLst/>
            </a:pP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Installation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osition</a:t>
            </a:r>
            <a:endParaRPr lang="Microsoft YaHei" altLang="Microsoft YaHei" sz="1400" dirty="0"/>
          </a:p>
        </p:txBody>
      </p:sp>
      <p:sp>
        <p:nvSpPr>
          <p:cNvPr id="31" name="textbox 31"/>
          <p:cNvSpPr/>
          <p:nvPr/>
        </p:nvSpPr>
        <p:spPr>
          <a:xfrm>
            <a:off x="89203" y="21439959"/>
            <a:ext cx="3598545" cy="402590"/>
          </a:xfrm>
          <a:prstGeom prst="rect">
            <a:avLst/>
          </a:prstGeom>
          <a:solidFill>
            <a:srgbClr val="119D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  <a:tabLst/>
            </a:pPr>
            <a:endParaRPr lang="Arial" altLang="Arial" sz="600" dirty="0"/>
          </a:p>
          <a:p>
            <a:pPr marL="140130" algn="l" rtl="0" eaLnBrk="0">
              <a:lnSpc>
                <a:spcPct val="90000"/>
              </a:lnSpc>
              <a:spcBef>
                <a:spcPts val="3"/>
              </a:spcBef>
              <a:tabLst/>
            </a:pP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III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Installation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metho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Microsoft YaHei" altLang="Microsoft YaHei" sz="1400" dirty="0"/>
          </a:p>
        </p:txBody>
      </p:sp>
      <p:sp>
        <p:nvSpPr>
          <p:cNvPr id="32" name="textbox 32"/>
          <p:cNvSpPr/>
          <p:nvPr/>
        </p:nvSpPr>
        <p:spPr>
          <a:xfrm>
            <a:off x="145161" y="46101868"/>
            <a:ext cx="3598545" cy="402590"/>
          </a:xfrm>
          <a:prstGeom prst="rect">
            <a:avLst/>
          </a:prstGeom>
          <a:solidFill>
            <a:srgbClr val="119D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lang="Arial" altLang="Arial" sz="600" dirty="0"/>
          </a:p>
          <a:p>
            <a:pPr marL="1389082" algn="l" rtl="0" eaLnBrk="0">
              <a:lnSpc>
                <a:spcPct val="91000"/>
              </a:lnSpc>
              <a:spcBef>
                <a:spcPts val="5"/>
              </a:spcBef>
              <a:tabLst/>
            </a:pP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</a:t>
            </a:r>
            <a:r>
              <a:rPr sz="1400" spc="6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ate</a:t>
            </a:r>
            <a:endParaRPr lang="Microsoft YaHei" altLang="Microsoft YaHei" sz="1400" dirty="0"/>
          </a:p>
        </p:txBody>
      </p:sp>
      <p:sp>
        <p:nvSpPr>
          <p:cNvPr id="33" name="textbox 33"/>
          <p:cNvSpPr/>
          <p:nvPr/>
        </p:nvSpPr>
        <p:spPr>
          <a:xfrm>
            <a:off x="135546" y="30332728"/>
            <a:ext cx="3598545" cy="360679"/>
          </a:xfrm>
          <a:prstGeom prst="rect">
            <a:avLst/>
          </a:prstGeom>
          <a:solidFill>
            <a:srgbClr val="119D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  <a:tabLst/>
            </a:pPr>
            <a:endParaRPr lang="Arial" altLang="Arial" sz="500" dirty="0"/>
          </a:p>
          <a:p>
            <a:pPr marL="126777" algn="l" rtl="0" eaLnBrk="0">
              <a:lnSpc>
                <a:spcPct val="89000"/>
              </a:lnSpc>
              <a:spcBef>
                <a:spcPts val="4"/>
              </a:spcBef>
              <a:tabLst/>
            </a:pPr>
            <a:r>
              <a:rPr sz="140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IV</a:t>
            </a:r>
            <a:r>
              <a:rPr sz="140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40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Common</a:t>
            </a:r>
            <a:r>
              <a:rPr sz="140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prob</a:t>
            </a:r>
            <a:r>
              <a:rPr sz="14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lem</a:t>
            </a:r>
            <a:endParaRPr lang="Microsoft YaHei" altLang="Microsoft YaHei" sz="1400" dirty="0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9031" y="5798514"/>
            <a:ext cx="1074634" cy="1074628"/>
          </a:xfrm>
          <a:prstGeom prst="rect">
            <a:avLst/>
          </a:prstGeom>
        </p:spPr>
      </p:pic>
      <p:sp>
        <p:nvSpPr>
          <p:cNvPr id="35" name="textbox 35"/>
          <p:cNvSpPr/>
          <p:nvPr/>
        </p:nvSpPr>
        <p:spPr>
          <a:xfrm>
            <a:off x="2088318" y="34905987"/>
            <a:ext cx="1380489" cy="7410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457744" algn="l" rtl="0" eaLnBrk="0">
              <a:lnSpc>
                <a:spcPts val="1469"/>
              </a:lnSpc>
              <a:tabLst>
                <a:tab pos="614044" algn="l"/>
              </a:tabLst>
            </a:pP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Rope</a:t>
            </a:r>
            <a:r>
              <a:rPr sz="12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hole</a:t>
            </a:r>
            <a:endParaRPr lang="Microsoft YaHei" altLang="Microsoft YaHei" sz="1200" dirty="0"/>
          </a:p>
          <a:p>
            <a:pPr algn="l" rtl="0" eaLnBrk="0">
              <a:lnSpc>
                <a:spcPct val="11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1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02000"/>
              </a:lnSpc>
              <a:tabLst/>
            </a:pPr>
            <a:endParaRPr lang="Arial" altLang="Arial" sz="300" dirty="0"/>
          </a:p>
          <a:p>
            <a:pPr marL="12700" algn="l" rtl="0" eaLnBrk="0">
              <a:lnSpc>
                <a:spcPct val="77000"/>
              </a:lnSpc>
              <a:spcBef>
                <a:spcPts val="2"/>
              </a:spcBef>
              <a:tabLst/>
            </a:pPr>
            <a:r>
              <a:rPr sz="1200" spc="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endParaRPr lang="Microsoft YaHei" altLang="Microsoft YaHei" sz="1200" dirty="0"/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335507" y="34935951"/>
            <a:ext cx="210555" cy="115189"/>
          </a:xfrm>
          <a:prstGeom prst="rect">
            <a:avLst/>
          </a:prstGeom>
        </p:spPr>
      </p:pic>
      <p:sp>
        <p:nvSpPr>
          <p:cNvPr id="37" name="textbox 37"/>
          <p:cNvSpPr/>
          <p:nvPr/>
        </p:nvSpPr>
        <p:spPr>
          <a:xfrm>
            <a:off x="871663" y="3733344"/>
            <a:ext cx="2112645" cy="274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958"/>
              </a:lnSpc>
              <a:tabLst/>
            </a:pPr>
            <a:r>
              <a:rPr sz="1600" spc="6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Personnel</a:t>
            </a:r>
            <a:r>
              <a:rPr sz="1600" spc="6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tracker</a:t>
            </a:r>
            <a:r>
              <a:rPr sz="1600" spc="6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lang="Microsoft YaHei" altLang="Microsoft YaHei" sz="1600" dirty="0"/>
          </a:p>
        </p:txBody>
      </p:sp>
      <p:sp>
        <p:nvSpPr>
          <p:cNvPr id="38" name="textbox 38"/>
          <p:cNvSpPr/>
          <p:nvPr/>
        </p:nvSpPr>
        <p:spPr>
          <a:xfrm>
            <a:off x="80250" y="28133749"/>
            <a:ext cx="2057400" cy="238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45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100000"/>
              </a:lnSpc>
              <a:tabLst/>
            </a:pPr>
            <a:r>
              <a:rPr sz="14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</a:t>
            </a:r>
            <a:r>
              <a:rPr sz="14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14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</a:t>
            </a:r>
            <a:r>
              <a:rPr sz="14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Arial Unicode MS"/>
                <a:ea typeface="Arial Unicode MS"/>
                <a:cs typeface="Arial Unicode MS"/>
              </a:rPr>
              <a:t>on</a:t>
            </a:r>
            <a:r>
              <a:rPr sz="1400" spc="90" dirty="0">
                <a:solidFill>
                  <a:srgbClr val="000000">
                    <a:alpha val="100000"/>
                  </a:srgbClr>
                </a:solidFill>
                <a:latin typeface="Arial Unicode MS"/>
                <a:ea typeface="Arial Unicode MS"/>
                <a:cs typeface="Arial Unicode MS"/>
              </a:rPr>
              <a:t>/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Arial Unicode MS"/>
                <a:ea typeface="Arial Unicode MS"/>
                <a:cs typeface="Arial Unicode MS"/>
              </a:rPr>
              <a:t>o</a:t>
            </a:r>
            <a:r>
              <a:rPr sz="1400" spc="90" dirty="0">
                <a:solidFill>
                  <a:srgbClr val="000000">
                    <a:alpha val="100000"/>
                  </a:srgbClr>
                </a:solidFill>
                <a:latin typeface="Arial Unicode MS"/>
                <a:ea typeface="Arial Unicode MS"/>
                <a:cs typeface="Arial Unicode MS"/>
              </a:rPr>
              <a:t>ﬀ</a:t>
            </a:r>
            <a:r>
              <a:rPr sz="1400" spc="80" dirty="0">
                <a:solidFill>
                  <a:srgbClr val="000000">
                    <a:alpha val="100000"/>
                  </a:srgbClr>
                </a:solidFill>
                <a:latin typeface="Arial Unicode MS"/>
                <a:ea typeface="Arial Unicode MS"/>
                <a:cs typeface="Arial Unicode MS"/>
              </a:rPr>
              <a:t>：</a:t>
            </a:r>
            <a:endParaRPr lang="Arial Unicode MS" altLang="Arial Unicode MS" sz="1400" dirty="0"/>
          </a:p>
        </p:txBody>
      </p:sp>
      <p:sp>
        <p:nvSpPr>
          <p:cNvPr id="39" name="textbox 39"/>
          <p:cNvSpPr/>
          <p:nvPr/>
        </p:nvSpPr>
        <p:spPr>
          <a:xfrm>
            <a:off x="686192" y="39727872"/>
            <a:ext cx="1040764" cy="3676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677"/>
              </a:lnSpc>
              <a:tabLst/>
            </a:pPr>
            <a:endParaRPr lang="Arial" altLang="Arial" sz="100" dirty="0"/>
          </a:p>
          <a:p>
            <a:pPr marL="12700" indent="166969" algn="l" rtl="0" eaLnBrk="0">
              <a:lnSpc>
                <a:spcPct val="94000"/>
              </a:lnSpc>
              <a:tabLst/>
            </a:pP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Magnetic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charging</a:t>
            </a:r>
            <a:r>
              <a:rPr sz="1200" spc="1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port</a:t>
            </a:r>
            <a:endParaRPr lang="Microsoft YaHei" altLang="Microsoft YaHei" sz="1200" dirty="0"/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861961" y="37665335"/>
            <a:ext cx="581375" cy="581374"/>
          </a:xfrm>
          <a:prstGeom prst="rect">
            <a:avLst/>
          </a:prstGeom>
        </p:spPr>
      </p:pic>
      <p:sp>
        <p:nvSpPr>
          <p:cNvPr id="41" name="textbox 41"/>
          <p:cNvSpPr/>
          <p:nvPr/>
        </p:nvSpPr>
        <p:spPr>
          <a:xfrm>
            <a:off x="106583" y="14937900"/>
            <a:ext cx="1938020" cy="202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2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7000"/>
              </a:lnSpc>
              <a:tabLst/>
            </a:pPr>
            <a:r>
              <a:rPr sz="1200" spc="4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1.</a:t>
            </a:r>
            <a:r>
              <a:rPr sz="1200" spc="4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</a:t>
            </a:r>
            <a:r>
              <a:rPr sz="1200" spc="45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</a:t>
            </a:r>
            <a:r>
              <a:rPr sz="1200" spc="4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ations</a:t>
            </a:r>
            <a:r>
              <a:rPr sz="1200" spc="4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200" dirty="0"/>
          </a:p>
        </p:txBody>
      </p:sp>
      <p:sp>
        <p:nvSpPr>
          <p:cNvPr id="42" name="textbox 42"/>
          <p:cNvSpPr/>
          <p:nvPr/>
        </p:nvSpPr>
        <p:spPr>
          <a:xfrm>
            <a:off x="280785" y="49184799"/>
            <a:ext cx="1478914" cy="2419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23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9000"/>
              </a:lnSpc>
              <a:tabLst/>
            </a:pPr>
            <a:r>
              <a:rPr sz="16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Manufacture</a:t>
            </a:r>
            <a:r>
              <a:rPr sz="16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1600" dirty="0"/>
          </a:p>
        </p:txBody>
      </p:sp>
      <p:sp>
        <p:nvSpPr>
          <p:cNvPr id="43" name="textbox 43"/>
          <p:cNvSpPr/>
          <p:nvPr/>
        </p:nvSpPr>
        <p:spPr>
          <a:xfrm>
            <a:off x="124229" y="25544163"/>
            <a:ext cx="1462405" cy="1708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7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5000"/>
              </a:lnSpc>
              <a:tabLst/>
            </a:pP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(2)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Network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light(Blue)</a:t>
            </a:r>
            <a:endParaRPr lang="Microsoft YaHei" altLang="Microsoft YaHei" sz="1000" dirty="0"/>
          </a:p>
        </p:txBody>
      </p:sp>
      <p:sp>
        <p:nvSpPr>
          <p:cNvPr id="44" name="textbox 44"/>
          <p:cNvSpPr/>
          <p:nvPr/>
        </p:nvSpPr>
        <p:spPr>
          <a:xfrm>
            <a:off x="143697" y="17071894"/>
            <a:ext cx="1563369" cy="196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895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3000"/>
              </a:lnSpc>
              <a:tabLst/>
            </a:pPr>
            <a:r>
              <a:rPr sz="1200" spc="3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</a:t>
            </a:r>
            <a:r>
              <a:rPr sz="1200" spc="3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</a:t>
            </a:r>
            <a:r>
              <a:rPr sz="1200" spc="3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functions</a:t>
            </a:r>
            <a:r>
              <a:rPr sz="1200" spc="3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200" dirty="0"/>
          </a:p>
        </p:txBody>
      </p:sp>
      <p:sp>
        <p:nvSpPr>
          <p:cNvPr id="45" name="textbox 45"/>
          <p:cNvSpPr/>
          <p:nvPr/>
        </p:nvSpPr>
        <p:spPr>
          <a:xfrm>
            <a:off x="148092" y="26874223"/>
            <a:ext cx="1332864" cy="1708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7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5000"/>
              </a:lnSpc>
              <a:tabLst/>
            </a:pPr>
            <a:r>
              <a:rPr sz="1000" spc="-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(3)</a:t>
            </a:r>
            <a:r>
              <a:rPr sz="1000" spc="-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Charg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1000" spc="-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light</a:t>
            </a:r>
            <a:r>
              <a:rPr sz="1000" spc="-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sz="10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</a:t>
            </a:r>
            <a:r>
              <a:rPr sz="1000" spc="-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lang="Microsoft YaHei" altLang="Microsoft YaHei" sz="1000" dirty="0"/>
          </a:p>
        </p:txBody>
      </p:sp>
      <p:sp>
        <p:nvSpPr>
          <p:cNvPr id="46" name="textbox 46"/>
          <p:cNvSpPr/>
          <p:nvPr/>
        </p:nvSpPr>
        <p:spPr>
          <a:xfrm>
            <a:off x="2325871" y="38292980"/>
            <a:ext cx="908050" cy="2120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469"/>
              </a:lnSpc>
              <a:tabLst/>
            </a:pP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Button</a:t>
            </a:r>
            <a:r>
              <a:rPr sz="1200" spc="1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stud</a:t>
            </a:r>
            <a:endParaRPr lang="Microsoft YaHei" altLang="Microsoft YaHei" sz="1200" dirty="0"/>
          </a:p>
        </p:txBody>
      </p:sp>
      <p:sp>
        <p:nvSpPr>
          <p:cNvPr id="47" name="textbox 47"/>
          <p:cNvSpPr/>
          <p:nvPr/>
        </p:nvSpPr>
        <p:spPr>
          <a:xfrm>
            <a:off x="2523357" y="36609839"/>
            <a:ext cx="752475" cy="2120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469"/>
              </a:lnSpc>
              <a:tabLst/>
            </a:pP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Horn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hole</a:t>
            </a:r>
            <a:endParaRPr lang="Microsoft YaHei" altLang="Microsoft YaHei" sz="1200" dirty="0"/>
          </a:p>
        </p:txBody>
      </p:sp>
      <p:sp>
        <p:nvSpPr>
          <p:cNvPr id="48" name="textbox 48"/>
          <p:cNvSpPr/>
          <p:nvPr/>
        </p:nvSpPr>
        <p:spPr>
          <a:xfrm>
            <a:off x="247145" y="36677823"/>
            <a:ext cx="841375" cy="1739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51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SOS</a:t>
            </a:r>
            <a:r>
              <a:rPr sz="1200" spc="2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Alarm</a:t>
            </a:r>
            <a:endParaRPr lang="Microsoft YaHei" altLang="Microsoft YaHei" sz="1200" dirty="0"/>
          </a:p>
        </p:txBody>
      </p:sp>
      <p:pic>
        <p:nvPicPr>
          <p:cNvPr id="49" name="picture 4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769577" y="4149725"/>
            <a:ext cx="267544" cy="210427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101407" y="36342860"/>
            <a:ext cx="203692" cy="184830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561791" y="39438141"/>
            <a:ext cx="203692" cy="184830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613226" y="37914733"/>
            <a:ext cx="188081" cy="182427"/>
          </a:xfrm>
          <a:prstGeom prst="rect">
            <a:avLst/>
          </a:prstGeom>
        </p:spPr>
      </p:pic>
      <p:sp>
        <p:nvSpPr>
          <p:cNvPr id="53" name="textbox 53"/>
          <p:cNvSpPr/>
          <p:nvPr/>
        </p:nvSpPr>
        <p:spPr>
          <a:xfrm>
            <a:off x="2863147" y="30883857"/>
            <a:ext cx="438784" cy="121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109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0000"/>
              </a:lnSpc>
              <a:tabLst/>
            </a:pPr>
            <a:r>
              <a:rPr sz="700" spc="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Soluti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ns</a:t>
            </a:r>
            <a:endParaRPr lang="Microsoft YaHei" altLang="Microsoft YaHei" sz="700" dirty="0"/>
          </a:p>
        </p:txBody>
      </p:sp>
      <p:sp>
        <p:nvSpPr>
          <p:cNvPr id="54" name="textbox 54"/>
          <p:cNvSpPr/>
          <p:nvPr/>
        </p:nvSpPr>
        <p:spPr>
          <a:xfrm>
            <a:off x="268624" y="30883764"/>
            <a:ext cx="423544" cy="120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48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mmon</a:t>
            </a:r>
            <a:endParaRPr lang="Microsoft YaHei" altLang="Microsoft YaHei" sz="700" dirty="0"/>
          </a:p>
        </p:txBody>
      </p:sp>
      <p:pic>
        <p:nvPicPr>
          <p:cNvPr id="55" name="picture 5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441046" y="38109149"/>
            <a:ext cx="167847" cy="173025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390386" y="36348764"/>
            <a:ext cx="167847" cy="173025"/>
          </a:xfrm>
          <a:prstGeom prst="rect">
            <a:avLst/>
          </a:prstGeom>
        </p:spPr>
      </p:pic>
      <p:sp>
        <p:nvSpPr>
          <p:cNvPr id="57" name="textbox 57"/>
          <p:cNvSpPr/>
          <p:nvPr/>
        </p:nvSpPr>
        <p:spPr>
          <a:xfrm>
            <a:off x="2178428" y="24659155"/>
            <a:ext cx="355600" cy="132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13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800" spc="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Statu</a:t>
            </a:r>
            <a:r>
              <a:rPr sz="800" spc="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800" dirty="0"/>
          </a:p>
        </p:txBody>
      </p:sp>
      <p:sp>
        <p:nvSpPr>
          <p:cNvPr id="58" name="textbox 58"/>
          <p:cNvSpPr/>
          <p:nvPr/>
        </p:nvSpPr>
        <p:spPr>
          <a:xfrm>
            <a:off x="2178610" y="25807748"/>
            <a:ext cx="355600" cy="132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13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800" spc="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Statu</a:t>
            </a:r>
            <a:r>
              <a:rPr sz="800" spc="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800" dirty="0"/>
          </a:p>
        </p:txBody>
      </p:sp>
      <p:sp>
        <p:nvSpPr>
          <p:cNvPr id="59" name="textbox 59"/>
          <p:cNvSpPr/>
          <p:nvPr/>
        </p:nvSpPr>
        <p:spPr>
          <a:xfrm>
            <a:off x="2181402" y="27165334"/>
            <a:ext cx="355600" cy="132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12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800" spc="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Statu</a:t>
            </a:r>
            <a:r>
              <a:rPr sz="800" spc="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800" dirty="0"/>
          </a:p>
        </p:txBody>
      </p:sp>
      <p:sp>
        <p:nvSpPr>
          <p:cNvPr id="60" name="textbox 60"/>
          <p:cNvSpPr/>
          <p:nvPr/>
        </p:nvSpPr>
        <p:spPr>
          <a:xfrm>
            <a:off x="469893" y="25807748"/>
            <a:ext cx="281304" cy="1295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94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spc="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</a:t>
            </a:r>
            <a:r>
              <a:rPr sz="8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endParaRPr lang="Microsoft YaHei" altLang="Microsoft YaHei" sz="800" dirty="0"/>
          </a:p>
        </p:txBody>
      </p:sp>
      <p:sp>
        <p:nvSpPr>
          <p:cNvPr id="61" name="textbox 61"/>
          <p:cNvSpPr/>
          <p:nvPr/>
        </p:nvSpPr>
        <p:spPr>
          <a:xfrm>
            <a:off x="520037" y="24659155"/>
            <a:ext cx="281304" cy="1295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93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spc="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</a:t>
            </a:r>
            <a:r>
              <a:rPr sz="8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endParaRPr lang="Microsoft YaHei" altLang="Microsoft YaHei" sz="800" dirty="0"/>
          </a:p>
        </p:txBody>
      </p:sp>
      <p:sp>
        <p:nvSpPr>
          <p:cNvPr id="62" name="textbox 62"/>
          <p:cNvSpPr/>
          <p:nvPr/>
        </p:nvSpPr>
        <p:spPr>
          <a:xfrm>
            <a:off x="472686" y="27165334"/>
            <a:ext cx="281304" cy="1295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93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spc="2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</a:t>
            </a:r>
            <a:r>
              <a:rPr sz="8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endParaRPr lang="Microsoft YaHei" altLang="Microsoft YaHei" sz="800" dirty="0"/>
          </a:p>
        </p:txBody>
      </p:sp>
      <p:sp>
        <p:nvSpPr>
          <p:cNvPr id="63" name="textbox 63"/>
          <p:cNvSpPr/>
          <p:nvPr/>
        </p:nvSpPr>
        <p:spPr>
          <a:xfrm>
            <a:off x="1642676" y="30883764"/>
            <a:ext cx="381634" cy="120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48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sons</a:t>
            </a:r>
            <a:endParaRPr lang="Microsoft YaHei" altLang="Microsoft YaHei" sz="700" dirty="0"/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213111" y="35232916"/>
            <a:ext cx="127861" cy="200020"/>
          </a:xfrm>
          <a:prstGeom prst="rect">
            <a:avLst/>
          </a:prstGeom>
        </p:spPr>
      </p:pic>
      <p:sp>
        <p:nvSpPr>
          <p:cNvPr id="65" name="textbox 65"/>
          <p:cNvSpPr/>
          <p:nvPr/>
        </p:nvSpPr>
        <p:spPr>
          <a:xfrm>
            <a:off x="1518440" y="10184410"/>
            <a:ext cx="319404" cy="1301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81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spc="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800" spc="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ame</a:t>
            </a:r>
            <a:endParaRPr lang="Microsoft YaHei" altLang="Microsoft YaHei" sz="800" dirty="0"/>
          </a:p>
        </p:txBody>
      </p:sp>
      <p:sp>
        <p:nvSpPr>
          <p:cNvPr id="66" name="path"/>
          <p:cNvSpPr/>
          <p:nvPr/>
        </p:nvSpPr>
        <p:spPr>
          <a:xfrm>
            <a:off x="125745" y="49531190"/>
            <a:ext cx="3612694" cy="5106"/>
          </a:xfrm>
          <a:custGeom>
            <a:avLst/>
            <a:gdLst/>
            <a:ahLst/>
            <a:cxnLst/>
            <a:rect l="0" t="0" r="0" b="0"/>
            <a:pathLst>
              <a:path w="5689" h="8">
                <a:moveTo>
                  <a:pt x="0" y="4"/>
                </a:moveTo>
                <a:lnTo>
                  <a:pt x="5689" y="4"/>
                </a:lnTo>
              </a:path>
            </a:pathLst>
          </a:custGeom>
          <a:noFill/>
          <a:ln w="5106" cap="flat">
            <a:miter lim="1000000"/>
            <a:solidFill>
              <a:srgbClr val="231815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7" name="picture 6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989336" y="39263621"/>
            <a:ext cx="74431" cy="74432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2088200" y="39263621"/>
            <a:ext cx="74431" cy="74432"/>
          </a:xfrm>
          <a:prstGeom prst="rect">
            <a:avLst/>
          </a:prstGeom>
        </p:spPr>
      </p:pic>
      <p:pic>
        <p:nvPicPr>
          <p:cNvPr id="69" name="picture 6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798750" y="39263621"/>
            <a:ext cx="74431" cy="74432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892726" y="39263621"/>
            <a:ext cx="74431" cy="74432"/>
          </a:xfrm>
          <a:prstGeom prst="rect">
            <a:avLst/>
          </a:prstGeom>
        </p:spPr>
      </p:pic>
      <p:pic>
        <p:nvPicPr>
          <p:cNvPr id="71" name="picture 7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890689" y="4302345"/>
            <a:ext cx="23702" cy="236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E94486CC-9CD1-11EB-B3E1-52540006F7B4}" pid="2" name="CRO">
    <vt:lpwstr>wqlLaW5nc29mdCBQREYgdG8gV1BTIDgw</vt:lpwstr>
  </op:property>
  <op:property fmtid="{E94486CC-9CD1-11EB-B3E1-52540006F7B4}" pid="3" name="Created">
    <vt:filetime>2024-09-09T16:51:27</vt:filetime>
  </op:property>
</op:Properties>
</file>